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8" r:id="rId1"/>
  </p:sldMasterIdLst>
  <p:sldIdLst>
    <p:sldId id="256" r:id="rId2"/>
    <p:sldId id="269" r:id="rId3"/>
    <p:sldId id="271" r:id="rId4"/>
    <p:sldId id="275" r:id="rId5"/>
    <p:sldId id="272" r:id="rId6"/>
    <p:sldId id="276" r:id="rId7"/>
    <p:sldId id="273" r:id="rId8"/>
    <p:sldId id="274" r:id="rId9"/>
    <p:sldId id="277" r:id="rId10"/>
    <p:sldId id="278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95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9CBA8-2684-44F1-8788-6C4B72A4B51B}" type="datetimeFigureOut">
              <a:rPr lang="ru-RU" smtClean="0"/>
              <a:t>17.09.2023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5590E-0F8E-42C1-B4EB-51283F51E7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983693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9CBA8-2684-44F1-8788-6C4B72A4B51B}" type="datetimeFigureOut">
              <a:rPr lang="ru-RU" smtClean="0"/>
              <a:t>17.09.2023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5590E-0F8E-42C1-B4EB-51283F51E7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8089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9CBA8-2684-44F1-8788-6C4B72A4B51B}" type="datetimeFigureOut">
              <a:rPr lang="ru-RU" smtClean="0"/>
              <a:t>17.09.2023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5590E-0F8E-42C1-B4EB-51283F51E7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89396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9CBA8-2684-44F1-8788-6C4B72A4B51B}" type="datetimeFigureOut">
              <a:rPr lang="ru-RU" smtClean="0"/>
              <a:t>17.09.2023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5590E-0F8E-42C1-B4EB-51283F51E7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5307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9CBA8-2684-44F1-8788-6C4B72A4B51B}" type="datetimeFigureOut">
              <a:rPr lang="ru-RU" smtClean="0"/>
              <a:t>17.09.2023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5590E-0F8E-42C1-B4EB-51283F51E7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822110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9CBA8-2684-44F1-8788-6C4B72A4B51B}" type="datetimeFigureOut">
              <a:rPr lang="ru-RU" smtClean="0"/>
              <a:t>17.09.2023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5590E-0F8E-42C1-B4EB-51283F51E7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23030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9CBA8-2684-44F1-8788-6C4B72A4B51B}" type="datetimeFigureOut">
              <a:rPr lang="ru-RU" smtClean="0"/>
              <a:t>17.09.2023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5590E-0F8E-42C1-B4EB-51283F51E756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191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9CBA8-2684-44F1-8788-6C4B72A4B51B}" type="datetimeFigureOut">
              <a:rPr lang="ru-RU" smtClean="0"/>
              <a:t>17.09.2023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5590E-0F8E-42C1-B4EB-51283F51E7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63980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9CBA8-2684-44F1-8788-6C4B72A4B51B}" type="datetimeFigureOut">
              <a:rPr lang="ru-RU" smtClean="0"/>
              <a:t>17.09.2023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5590E-0F8E-42C1-B4EB-51283F51E7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8405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9CBA8-2684-44F1-8788-6C4B72A4B51B}" type="datetimeFigureOut">
              <a:rPr lang="ru-RU" smtClean="0"/>
              <a:t>17.09.2023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ru-RU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5590E-0F8E-42C1-B4EB-51283F51E7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435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9749CBA8-2684-44F1-8788-6C4B72A4B51B}" type="datetimeFigureOut">
              <a:rPr lang="ru-RU" smtClean="0"/>
              <a:t>17.09.2023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5590E-0F8E-42C1-B4EB-51283F51E7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1434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9749CBA8-2684-44F1-8788-6C4B72A4B51B}" type="datetimeFigureOut">
              <a:rPr lang="ru-RU" smtClean="0"/>
              <a:t>17.09.2023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E325590E-0F8E-42C1-B4EB-51283F51E7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56931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8180" y="1349114"/>
            <a:ext cx="10515600" cy="4152276"/>
          </a:xfrm>
        </p:spPr>
        <p:txBody>
          <a:bodyPr>
            <a:normAutofit/>
          </a:bodyPr>
          <a:lstStyle/>
          <a:p>
            <a:r>
              <a:rPr lang="ru-RU" b="1" dirty="0" smtClean="0">
                <a:latin typeface="Bookman Old Style" panose="02050604050505020204" pitchFamily="18" charset="0"/>
              </a:rPr>
              <a:t/>
            </a:r>
            <a:br>
              <a:rPr lang="ru-RU" b="1" dirty="0" smtClean="0">
                <a:latin typeface="Bookman Old Style" panose="02050604050505020204" pitchFamily="18" charset="0"/>
              </a:rPr>
            </a:br>
            <a:r>
              <a:rPr lang="ru-RU" b="1" dirty="0" smtClean="0">
                <a:latin typeface="Bookman Old Style" panose="02050604050505020204" pitchFamily="18" charset="0"/>
              </a:rPr>
              <a:t>Девятнадцатое сентября.</a:t>
            </a:r>
            <a:br>
              <a:rPr lang="ru-RU" b="1" dirty="0" smtClean="0">
                <a:latin typeface="Bookman Old Style" panose="02050604050505020204" pitchFamily="18" charset="0"/>
              </a:rPr>
            </a:br>
            <a:r>
              <a:rPr lang="ru-RU" b="1" dirty="0" smtClean="0">
                <a:latin typeface="Bookman Old Style" panose="02050604050505020204" pitchFamily="18" charset="0"/>
              </a:rPr>
              <a:t>Классная </a:t>
            </a:r>
            <a:r>
              <a:rPr lang="ru-RU" b="1" dirty="0" smtClean="0">
                <a:latin typeface="Bookman Old Style" panose="02050604050505020204" pitchFamily="18" charset="0"/>
              </a:rPr>
              <a:t>работа.</a:t>
            </a:r>
            <a:br>
              <a:rPr lang="ru-RU" b="1" dirty="0" smtClean="0">
                <a:latin typeface="Bookman Old Style" panose="02050604050505020204" pitchFamily="18" charset="0"/>
              </a:rPr>
            </a:br>
            <a:r>
              <a:rPr lang="ru-RU" b="1" dirty="0">
                <a:latin typeface="Bookman Old Style" panose="02050604050505020204" pitchFamily="18" charset="0"/>
              </a:rPr>
              <a:t>Виды диалога: побуждение к действию, обмен </a:t>
            </a:r>
            <a:r>
              <a:rPr lang="ru-RU" b="1" dirty="0" smtClean="0">
                <a:latin typeface="Bookman Old Style" panose="02050604050505020204" pitchFamily="18" charset="0"/>
              </a:rPr>
              <a:t>мнениями.</a:t>
            </a:r>
            <a:r>
              <a:rPr lang="ru-RU" b="1" dirty="0" smtClean="0">
                <a:latin typeface="Bookman Old Style" panose="02050604050505020204" pitchFamily="18" charset="0"/>
              </a:rPr>
              <a:t/>
            </a:r>
            <a:br>
              <a:rPr lang="ru-RU" b="1" dirty="0" smtClean="0">
                <a:latin typeface="Bookman Old Style" panose="02050604050505020204" pitchFamily="18" charset="0"/>
              </a:rPr>
            </a:br>
            <a:r>
              <a:rPr lang="ru-RU" b="1" dirty="0">
                <a:latin typeface="Bookman Old Style" panose="02050604050505020204" pitchFamily="18" charset="0"/>
              </a:rPr>
              <a:t/>
            </a:r>
            <a:br>
              <a:rPr lang="ru-RU" b="1" dirty="0">
                <a:latin typeface="Bookman Old Style" panose="02050604050505020204" pitchFamily="18" charset="0"/>
              </a:rPr>
            </a:br>
            <a:r>
              <a:rPr lang="ru-RU" b="1" dirty="0" smtClean="0">
                <a:latin typeface="Bookman Old Style" panose="02050604050505020204" pitchFamily="18" charset="0"/>
              </a:rPr>
              <a:t/>
            </a:r>
            <a:br>
              <a:rPr lang="ru-RU" b="1" dirty="0" smtClean="0">
                <a:latin typeface="Bookman Old Style" panose="02050604050505020204" pitchFamily="18" charset="0"/>
              </a:rPr>
            </a:br>
            <a:r>
              <a:rPr lang="ru-RU" b="1" dirty="0">
                <a:latin typeface="Bookman Old Style" panose="02050604050505020204" pitchFamily="18" charset="0"/>
              </a:rPr>
              <a:t/>
            </a:r>
            <a:br>
              <a:rPr lang="ru-RU" b="1" dirty="0">
                <a:latin typeface="Bookman Old Style" panose="02050604050505020204" pitchFamily="18" charset="0"/>
              </a:rPr>
            </a:br>
            <a:r>
              <a:rPr lang="ru-RU" sz="2800" i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6 класс</a:t>
            </a:r>
            <a:endParaRPr lang="ru-RU" b="1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5491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64104" y="2282114"/>
            <a:ext cx="9410073" cy="336917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4000" dirty="0" smtClean="0">
                <a:latin typeface="Bookman Old Style" panose="02050604050505020204" pitchFamily="18" charset="0"/>
              </a:rPr>
              <a:t>Найдите </a:t>
            </a:r>
            <a:r>
              <a:rPr lang="ru-RU" sz="4000" dirty="0">
                <a:latin typeface="Bookman Old Style" panose="02050604050505020204" pitchFamily="18" charset="0"/>
              </a:rPr>
              <a:t>в текстах художественных произведений пример диалога-обмена мнениями (не больше 8 реплик), напишите его. </a:t>
            </a:r>
          </a:p>
          <a:p>
            <a:pPr marL="0" indent="0" algn="ctr">
              <a:buNone/>
            </a:pPr>
            <a:endParaRPr lang="ru-RU" sz="4000" dirty="0">
              <a:latin typeface="Bookman Old Style" panose="020506040505050202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59568" y="612889"/>
            <a:ext cx="1121264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1708879" y="637824"/>
            <a:ext cx="8529403" cy="996569"/>
          </a:xfrm>
        </p:spPr>
        <p:txBody>
          <a:bodyPr>
            <a:noAutofit/>
          </a:bodyPr>
          <a:lstStyle/>
          <a:p>
            <a:r>
              <a:rPr lang="ru-RU" sz="4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домашняя работа</a:t>
            </a:r>
            <a:endParaRPr lang="ru-RU" sz="4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4172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95401" y="1783830"/>
            <a:ext cx="9601196" cy="40920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600" dirty="0" smtClean="0">
                <a:latin typeface="Bookman Old Style" panose="02050604050505020204" pitchFamily="18" charset="0"/>
              </a:rPr>
              <a:t> </a:t>
            </a:r>
            <a:endParaRPr lang="ru-RU" sz="3600" dirty="0">
              <a:latin typeface="Bookman Old Style" panose="020506040505050202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59568" y="612889"/>
            <a:ext cx="11212643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Диалог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это разговор двух и более лиц. Диалог состоит из реплик – слов каждого лица. Реплики каждого лица пишутся с новой строки, перед ними ставится тире. Если реплика сопровождается словами автора, то ставятся те же знаки, что при прямой речи, но без кавычек.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Не каждый знает, как правильно оформить диалог на письме. Слова каждого из участников диалога называются репликой. Каждая новая реплика пишется с красной строки. Перед ней ставится тире.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Этот знак помогает увидеть границу между высказываниями разных участников диалога.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Часто в словах автора и в прямой речи, и в диалоге используются глаголы говорить, сказать, посоветовать, попросить, ответить, подумать, размышлять.</a:t>
            </a:r>
          </a:p>
        </p:txBody>
      </p:sp>
    </p:spTree>
    <p:extLst>
      <p:ext uri="{BB962C8B-B14F-4D97-AF65-F5344CB8AC3E}">
        <p14:creationId xmlns:p14="http://schemas.microsoft.com/office/powerpoint/2010/main" val="3029346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898" y="292585"/>
            <a:ext cx="8529403" cy="996569"/>
          </a:xfrm>
        </p:spPr>
        <p:txBody>
          <a:bodyPr>
            <a:noAutofit/>
          </a:bodyPr>
          <a:lstStyle/>
          <a:p>
            <a:r>
              <a:rPr lang="ru-RU" sz="4800" dirty="0" smtClean="0">
                <a:solidFill>
                  <a:srgbClr val="00B050"/>
                </a:solidFill>
              </a:rPr>
              <a:t>Диалог-побуждение</a:t>
            </a:r>
            <a:endParaRPr lang="ru-RU" sz="4800" dirty="0">
              <a:solidFill>
                <a:srgbClr val="00B05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24656" y="1828800"/>
            <a:ext cx="10837888" cy="460198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600" dirty="0">
                <a:latin typeface="Bookman Old Style" panose="02050604050505020204" pitchFamily="18" charset="0"/>
              </a:rPr>
              <a:t>— Аня, исправь на доске допущенные Ваней ошибки. </a:t>
            </a:r>
            <a:r>
              <a:rPr lang="ru-RU" sz="3600" dirty="0">
                <a:solidFill>
                  <a:srgbClr val="C00000"/>
                </a:solidFill>
                <a:latin typeface="Bookman Old Style" panose="02050604050505020204" pitchFamily="18" charset="0"/>
              </a:rPr>
              <a:t>(побудить к действию)</a:t>
            </a:r>
          </a:p>
          <a:p>
            <a:pPr marL="0" indent="0">
              <a:buNone/>
            </a:pPr>
            <a:r>
              <a:rPr lang="ru-RU" sz="3600" dirty="0">
                <a:latin typeface="Bookman Old Style" panose="02050604050505020204" pitchFamily="18" charset="0"/>
              </a:rPr>
              <a:t>— А разве там есть ошибки? </a:t>
            </a:r>
            <a:r>
              <a:rPr lang="ru-RU" sz="3600" dirty="0">
                <a:solidFill>
                  <a:srgbClr val="C00000"/>
                </a:solidFill>
                <a:latin typeface="Bookman Old Style" panose="02050604050505020204" pitchFamily="18" charset="0"/>
              </a:rPr>
              <a:t>(уточнить просьбу)</a:t>
            </a:r>
          </a:p>
          <a:p>
            <a:pPr marL="0" indent="0">
              <a:buNone/>
            </a:pPr>
            <a:r>
              <a:rPr lang="ru-RU" sz="3600" dirty="0">
                <a:latin typeface="Bookman Old Style" panose="02050604050505020204" pitchFamily="18" charset="0"/>
              </a:rPr>
              <a:t>— Кто видит ошибки, поднимите руки. </a:t>
            </a:r>
            <a:r>
              <a:rPr lang="ru-RU" sz="3600" dirty="0">
                <a:solidFill>
                  <a:srgbClr val="C00000"/>
                </a:solidFill>
                <a:latin typeface="Bookman Old Style" panose="02050604050505020204" pitchFamily="18" charset="0"/>
              </a:rPr>
              <a:t>(призыв к действию остальных)</a:t>
            </a:r>
          </a:p>
          <a:p>
            <a:pPr marL="0" indent="0">
              <a:buNone/>
            </a:pPr>
            <a:endParaRPr lang="ru-RU" sz="240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8858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95401" y="1783830"/>
            <a:ext cx="9601196" cy="40920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600" dirty="0" smtClean="0">
                <a:latin typeface="Bookman Old Style" panose="02050604050505020204" pitchFamily="18" charset="0"/>
              </a:rPr>
              <a:t> </a:t>
            </a:r>
            <a:endParaRPr lang="ru-RU" sz="3600" dirty="0">
              <a:latin typeface="Bookman Old Style" panose="020506040505050202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59568" y="612889"/>
            <a:ext cx="1121264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929391" y="1136109"/>
            <a:ext cx="1029824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Диалог вида </a:t>
            </a:r>
            <a:r>
              <a:rPr lang="ru-RU" sz="4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«побуждение к действию» 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подразумевает разговор между двумя и более людьми, в котором одна сторона пытается убедить другую в необходимости определённых действий или изменений.</a:t>
            </a:r>
          </a:p>
        </p:txBody>
      </p:sp>
    </p:spTree>
    <p:extLst>
      <p:ext uri="{BB962C8B-B14F-4D97-AF65-F5344CB8AC3E}">
        <p14:creationId xmlns:p14="http://schemas.microsoft.com/office/powerpoint/2010/main" val="84579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4656" y="292585"/>
            <a:ext cx="10628026" cy="996569"/>
          </a:xfrm>
        </p:spPr>
        <p:txBody>
          <a:bodyPr>
            <a:noAutofit/>
          </a:bodyPr>
          <a:lstStyle/>
          <a:p>
            <a:r>
              <a:rPr lang="ru-RU" sz="4800" dirty="0" smtClean="0">
                <a:solidFill>
                  <a:srgbClr val="00B050"/>
                </a:solidFill>
              </a:rPr>
              <a:t>Диалог-обмен мнениями</a:t>
            </a:r>
            <a:endParaRPr lang="ru-RU" sz="4800" dirty="0">
              <a:solidFill>
                <a:srgbClr val="00B05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24656" y="1828800"/>
            <a:ext cx="10837888" cy="460198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600" dirty="0">
                <a:latin typeface="Bookman Old Style" panose="02050604050505020204" pitchFamily="18" charset="0"/>
              </a:rPr>
              <a:t>— Понравился ли тебе фильм, Ваня? </a:t>
            </a:r>
            <a:r>
              <a:rPr lang="ru-RU" sz="3600" dirty="0">
                <a:solidFill>
                  <a:srgbClr val="C00000"/>
                </a:solidFill>
                <a:latin typeface="Bookman Old Style" panose="02050604050505020204" pitchFamily="18" charset="0"/>
              </a:rPr>
              <a:t>(спросить о мнении)</a:t>
            </a:r>
          </a:p>
          <a:p>
            <a:pPr marL="0" indent="0">
              <a:buNone/>
            </a:pPr>
            <a:r>
              <a:rPr lang="ru-RU" sz="3600" dirty="0">
                <a:latin typeface="Bookman Old Style" panose="02050604050505020204" pitchFamily="18" charset="0"/>
              </a:rPr>
              <a:t>— Ничего. Ну, пап, драки хорошие, </a:t>
            </a:r>
            <a:r>
              <a:rPr lang="ru-RU" sz="3600" dirty="0" err="1">
                <a:latin typeface="Bookman Old Style" panose="02050604050505020204" pitchFamily="18" charset="0"/>
              </a:rPr>
              <a:t>пого́ни</a:t>
            </a:r>
            <a:r>
              <a:rPr lang="ru-RU" sz="3600" dirty="0">
                <a:latin typeface="Bookman Old Style" panose="02050604050505020204" pitchFamily="18" charset="0"/>
              </a:rPr>
              <a:t>. </a:t>
            </a:r>
            <a:r>
              <a:rPr lang="ru-RU" sz="3600" dirty="0">
                <a:solidFill>
                  <a:srgbClr val="C00000"/>
                </a:solidFill>
                <a:latin typeface="Bookman Old Style" panose="02050604050505020204" pitchFamily="18" charset="0"/>
              </a:rPr>
              <a:t>(выразить мнение)</a:t>
            </a:r>
          </a:p>
          <a:p>
            <a:pPr marL="0" indent="0">
              <a:buNone/>
            </a:pPr>
            <a:r>
              <a:rPr lang="ru-RU" sz="3600" dirty="0">
                <a:latin typeface="Bookman Old Style" panose="02050604050505020204" pitchFamily="18" charset="0"/>
              </a:rPr>
              <a:t>— А мне — не очень. Эти драки и погони мы уже не раз видели. </a:t>
            </a:r>
            <a:r>
              <a:rPr lang="ru-RU" sz="3600" dirty="0">
                <a:solidFill>
                  <a:srgbClr val="C00000"/>
                </a:solidFill>
                <a:latin typeface="Bookman Old Style" panose="02050604050505020204" pitchFamily="18" charset="0"/>
              </a:rPr>
              <a:t>(выразить другое мнение)</a:t>
            </a:r>
          </a:p>
          <a:p>
            <a:pPr marL="0" indent="0">
              <a:buNone/>
            </a:pPr>
            <a:endParaRPr lang="ru-RU" sz="240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0103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95401" y="1783830"/>
            <a:ext cx="9601196" cy="40920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600" dirty="0" smtClean="0">
                <a:latin typeface="Bookman Old Style" panose="02050604050505020204" pitchFamily="18" charset="0"/>
              </a:rPr>
              <a:t> </a:t>
            </a:r>
            <a:endParaRPr lang="ru-RU" sz="3600" dirty="0">
              <a:latin typeface="Bookman Old Style" panose="020506040505050202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14598" y="912692"/>
            <a:ext cx="11212643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Диалог вида </a:t>
            </a:r>
            <a:r>
              <a:rPr lang="ru-RU" sz="4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«обмен мнениями» 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подразумевает разговор между двумя или более людьми, в котором участники выражают своё мнение, точку зрения и аргументы по той или иной теме.</a:t>
            </a:r>
          </a:p>
        </p:txBody>
      </p:sp>
    </p:spTree>
    <p:extLst>
      <p:ext uri="{BB962C8B-B14F-4D97-AF65-F5344CB8AC3E}">
        <p14:creationId xmlns:p14="http://schemas.microsoft.com/office/powerpoint/2010/main" val="549894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95401" y="1783830"/>
            <a:ext cx="9601196" cy="40920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600" dirty="0" smtClean="0">
                <a:latin typeface="Bookman Old Style" panose="02050604050505020204" pitchFamily="18" charset="0"/>
              </a:rPr>
              <a:t> </a:t>
            </a:r>
            <a:endParaRPr lang="ru-RU" sz="3600" dirty="0">
              <a:latin typeface="Bookman Old Style" panose="020506040505050202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59568" y="612889"/>
            <a:ext cx="1121264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974361" y="2282114"/>
            <a:ext cx="10583055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Составь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письменно </a:t>
            </a:r>
            <a:r>
              <a:rPr lang="ru-RU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диалог-обмен мнениями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(по 3-4 реплики от каждого собеседника от каждого собеседника) о дружбе.</a:t>
            </a: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1708879" y="637824"/>
            <a:ext cx="8529403" cy="996569"/>
          </a:xfrm>
        </p:spPr>
        <p:txBody>
          <a:bodyPr>
            <a:noAutofit/>
          </a:bodyPr>
          <a:lstStyle/>
          <a:p>
            <a:r>
              <a:rPr lang="ru-RU" sz="4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Творческая работа</a:t>
            </a:r>
            <a:endParaRPr lang="ru-RU" sz="4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4468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59568" y="612889"/>
            <a:ext cx="1121264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9470" y="1136109"/>
            <a:ext cx="10538084" cy="3241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4116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64104" y="2282114"/>
            <a:ext cx="9410073" cy="230848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4000" dirty="0" smtClean="0">
                <a:latin typeface="Bookman Old Style" panose="02050604050505020204" pitchFamily="18" charset="0"/>
              </a:rPr>
              <a:t> </a:t>
            </a:r>
            <a:r>
              <a:rPr lang="ru-RU" sz="4000" dirty="0" smtClean="0">
                <a:latin typeface="Bookman Old Style" panose="02050604050505020204" pitchFamily="18" charset="0"/>
              </a:rPr>
              <a:t>Составьте </a:t>
            </a:r>
            <a:r>
              <a:rPr lang="ru-RU" sz="4000" dirty="0">
                <a:latin typeface="Bookman Old Style" panose="02050604050505020204" pitchFamily="18" charset="0"/>
              </a:rPr>
              <a:t>письменно </a:t>
            </a:r>
            <a:r>
              <a:rPr lang="ru-RU" sz="4000" dirty="0">
                <a:solidFill>
                  <a:srgbClr val="FF0000"/>
                </a:solidFill>
                <a:latin typeface="Bookman Old Style" panose="02050604050505020204" pitchFamily="18" charset="0"/>
              </a:rPr>
              <a:t>диалог-побуждение</a:t>
            </a:r>
            <a:r>
              <a:rPr lang="ru-RU" sz="4000" dirty="0">
                <a:latin typeface="Bookman Old Style" panose="02050604050505020204" pitchFamily="18" charset="0"/>
              </a:rPr>
              <a:t> (по 2-3 реплики от каждого собеседника).</a:t>
            </a:r>
            <a:endParaRPr lang="ru-RU" sz="4000" dirty="0">
              <a:latin typeface="Bookman Old Style" panose="020506040505050202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59568" y="612889"/>
            <a:ext cx="1121264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1708879" y="637824"/>
            <a:ext cx="8529403" cy="996569"/>
          </a:xfrm>
        </p:spPr>
        <p:txBody>
          <a:bodyPr>
            <a:noAutofit/>
          </a:bodyPr>
          <a:lstStyle/>
          <a:p>
            <a:r>
              <a:rPr lang="ru-RU" sz="4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Творческая работа</a:t>
            </a:r>
            <a:endParaRPr lang="ru-RU" sz="4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9540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Посылка</Template>
  <TotalTime>205</TotalTime>
  <Words>180</Words>
  <Application>Microsoft Office PowerPoint</Application>
  <PresentationFormat>Широкоэкранный</PresentationFormat>
  <Paragraphs>30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Bookman Old Style</vt:lpstr>
      <vt:lpstr>Corbel</vt:lpstr>
      <vt:lpstr>Gill Sans MT</vt:lpstr>
      <vt:lpstr>Times New Roman</vt:lpstr>
      <vt:lpstr>Parcel</vt:lpstr>
      <vt:lpstr> Девятнадцатое сентября. Классная работа. Виды диалога: побуждение к действию, обмен мнениями.    6 класс</vt:lpstr>
      <vt:lpstr>Презентация PowerPoint</vt:lpstr>
      <vt:lpstr>Диалог-побуждение</vt:lpstr>
      <vt:lpstr>Презентация PowerPoint</vt:lpstr>
      <vt:lpstr>Диалог-обмен мнениями</vt:lpstr>
      <vt:lpstr>Презентация PowerPoint</vt:lpstr>
      <vt:lpstr>Творческая работа</vt:lpstr>
      <vt:lpstr>Презентация PowerPoint</vt:lpstr>
      <vt:lpstr>Творческая работа</vt:lpstr>
      <vt:lpstr>домашняя работа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Двадцать девятое мая. Классная работа. Повторение. Синтаксис и пунктуация.</dc:title>
  <dc:creator>Windows User</dc:creator>
  <cp:lastModifiedBy>Windows User</cp:lastModifiedBy>
  <cp:revision>31</cp:revision>
  <dcterms:created xsi:type="dcterms:W3CDTF">2023-05-28T17:42:49Z</dcterms:created>
  <dcterms:modified xsi:type="dcterms:W3CDTF">2023-09-17T14:14:37Z</dcterms:modified>
</cp:coreProperties>
</file>