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9" r:id="rId7"/>
    <p:sldId id="270" r:id="rId8"/>
    <p:sldId id="271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Урок развития речи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в 6 классе:</a:t>
            </a:r>
          </a:p>
          <a:p>
            <a:pPr algn="ctr"/>
            <a:endParaRPr lang="ru-RU" sz="2400" dirty="0"/>
          </a:p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        «Информационная переработка текста.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Выделение главной и второстепенной   информации в тексте»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5301208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266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b="1" dirty="0">
                <a:solidFill>
                  <a:srgbClr val="FF0000"/>
                </a:solidFill>
              </a:rPr>
              <a:t>1.Спиши предложения, подчеркни в нем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главную информацию.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560840" cy="492941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1.Есть прелесть в самой поздней осени – в этом безнадёжном дожде, в этих острых, одуряющих запахах тления, в этих маленьких, сморщенных, посиневших от холода сыроежках, на ссохшихся беретиках которых лежат сосновые иголки, липнет брусничный лист и дрожит, сверкает, как слеза, дождливая капля.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2.Шумит над головой лес. Мягко </a:t>
            </a:r>
            <a:r>
              <a:rPr lang="ru-RU" dirty="0" err="1"/>
              <a:t>похлюпывает</a:t>
            </a:r>
            <a:r>
              <a:rPr lang="ru-RU" dirty="0"/>
              <a:t> под ногами сизый карельский мох. Рдяно алеют в своей нержавеющей зелени крупные бусины брусники… Косо, невпопад лежит рыжий, поникший папоротник… И никаких звуков – ничего, кроме шума дождя и шорохов леса.</a:t>
            </a:r>
          </a:p>
        </p:txBody>
      </p:sp>
    </p:spTree>
    <p:extLst>
      <p:ext uri="{BB962C8B-B14F-4D97-AF65-F5344CB8AC3E}">
        <p14:creationId xmlns:p14="http://schemas.microsoft.com/office/powerpoint/2010/main" val="221103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2.Выделите в тексте слова, выражающие главную мысль, и объясните их значение.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2776"/>
            <a:ext cx="626469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 ЛЕСУ</a:t>
            </a:r>
          </a:p>
          <a:p>
            <a:pPr marL="0" indent="0">
              <a:buNone/>
            </a:pPr>
            <a:r>
              <a:rPr lang="ru-RU" dirty="0"/>
              <a:t>Закатилось солнце за лесок,</a:t>
            </a:r>
          </a:p>
          <a:p>
            <a:pPr marL="0" indent="0">
              <a:buNone/>
            </a:pPr>
            <a:r>
              <a:rPr lang="ru-RU" dirty="0"/>
              <a:t>Стал лесок и темен, и высок.</a:t>
            </a:r>
          </a:p>
          <a:p>
            <a:pPr marL="0" indent="0">
              <a:buNone/>
            </a:pPr>
            <a:r>
              <a:rPr lang="ru-RU" dirty="0"/>
              <a:t>Кто-то притаился за сосной,</a:t>
            </a:r>
          </a:p>
          <a:p>
            <a:pPr marL="0" indent="0">
              <a:buNone/>
            </a:pPr>
            <a:r>
              <a:rPr lang="ru-RU" dirty="0"/>
              <a:t>Что-то прошуршало за спиной,</a:t>
            </a:r>
          </a:p>
          <a:p>
            <a:pPr marL="0" indent="0">
              <a:buNone/>
            </a:pPr>
            <a:r>
              <a:rPr lang="ru-RU" dirty="0"/>
              <a:t>Загорелись в елках огоньки...</a:t>
            </a:r>
          </a:p>
          <a:p>
            <a:pPr marL="0" indent="0">
              <a:buNone/>
            </a:pPr>
            <a:r>
              <a:rPr lang="ru-RU" dirty="0"/>
              <a:t>Ой! – глаза у страха велики.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Главная мысль-…</a:t>
            </a:r>
          </a:p>
        </p:txBody>
      </p:sp>
    </p:spTree>
    <p:extLst>
      <p:ext uri="{BB962C8B-B14F-4D97-AF65-F5344CB8AC3E}">
        <p14:creationId xmlns:p14="http://schemas.microsoft.com/office/powerpoint/2010/main" val="283364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00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77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Для чего нужна второстепенная информация?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9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Пример выделения второстепенной информации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9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         </a:t>
            </a:r>
            <a:r>
              <a:rPr lang="ru-RU" sz="3600" dirty="0">
                <a:solidFill>
                  <a:srgbClr val="FF0000"/>
                </a:solidFill>
              </a:rPr>
              <a:t>Алгоритм определения главной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       и  второстепенной информации</a:t>
            </a:r>
            <a:br>
              <a:rPr lang="ru-RU" dirty="0"/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Прочитать текст внимательно</a:t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2.Определить тему </a:t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Определить главную мысль текста</a:t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Найти границы </a:t>
            </a:r>
            <a:r>
              <a:rPr lang="ru-RU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микротем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тексте.</a:t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Найти опорные (ключевые) слова в каждой </a:t>
            </a:r>
            <a:r>
              <a:rPr lang="ru-RU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микротеме</a:t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6.Составить план.</a:t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7. Воспроизвести текст по плану, сохранив тему и основную мысль.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Напоминалочка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dirty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текста </a:t>
            </a:r>
            <a:r>
              <a:rPr lang="ru-RU" dirty="0"/>
              <a:t>– о чем этот текст.</a:t>
            </a:r>
            <a:br>
              <a:rPr lang="ru-RU" dirty="0"/>
            </a:br>
            <a:r>
              <a:rPr lang="ru-RU" dirty="0"/>
              <a:t>Тема текста раскрывается через несколько маленьких </a:t>
            </a:r>
            <a:r>
              <a:rPr lang="ru-RU" dirty="0" err="1"/>
              <a:t>подтем</a:t>
            </a:r>
            <a:r>
              <a:rPr lang="ru-RU" dirty="0"/>
              <a:t> - МИКРОТЕМ.</a:t>
            </a:r>
            <a:br>
              <a:rPr lang="ru-RU" dirty="0"/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Микротема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текста </a:t>
            </a:r>
            <a:r>
              <a:rPr lang="ru-RU" dirty="0"/>
              <a:t>-это главная мысль одного абзаца.</a:t>
            </a:r>
            <a:br>
              <a:rPr lang="ru-RU" dirty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мысль текста </a:t>
            </a:r>
            <a:r>
              <a:rPr lang="ru-RU" dirty="0"/>
              <a:t>– что нам сказал автор по данной теме, к чему привлек наше внимание, для чего создан текст..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                                                     Образец</a:t>
            </a:r>
            <a:br>
              <a:rPr lang="ru-RU" i="1" dirty="0"/>
            </a:br>
            <a:r>
              <a:rPr lang="ru-RU" dirty="0"/>
              <a:t>Заглавие</a:t>
            </a:r>
            <a:br>
              <a:rPr lang="ru-RU" dirty="0"/>
            </a:br>
            <a:r>
              <a:rPr lang="ru-RU" dirty="0"/>
              <a:t>Тема:</a:t>
            </a:r>
            <a:br>
              <a:rPr lang="ru-RU" dirty="0"/>
            </a:br>
            <a:r>
              <a:rPr lang="ru-RU" dirty="0"/>
              <a:t>Главная мысль:</a:t>
            </a:r>
            <a:br>
              <a:rPr lang="ru-RU" dirty="0"/>
            </a:br>
            <a:r>
              <a:rPr lang="ru-RU" dirty="0"/>
              <a:t>Опорные (ключевые) слова:</a:t>
            </a:r>
            <a:br>
              <a:rPr lang="ru-RU" dirty="0"/>
            </a:br>
            <a:r>
              <a:rPr lang="ru-RU" dirty="0"/>
              <a:t>План</a:t>
            </a:r>
            <a:br>
              <a:rPr lang="ru-RU" dirty="0"/>
            </a:br>
            <a:r>
              <a:rPr lang="ru-RU" dirty="0"/>
              <a:t>1.</a:t>
            </a:r>
            <a:br>
              <a:rPr lang="ru-RU" dirty="0"/>
            </a:br>
            <a:r>
              <a:rPr lang="ru-RU" dirty="0"/>
              <a:t>2.</a:t>
            </a:r>
            <a:br>
              <a:rPr lang="ru-RU" dirty="0"/>
            </a:br>
            <a:r>
              <a:rPr lang="ru-RU" dirty="0"/>
              <a:t>3.</a:t>
            </a:r>
            <a:br>
              <a:rPr lang="ru-RU" dirty="0"/>
            </a:br>
            <a:r>
              <a:rPr lang="ru-RU" dirty="0"/>
              <a:t>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3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361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Для чего нужна второстепенная информация?</vt:lpstr>
      <vt:lpstr>Пример выделения второстепенной информации</vt:lpstr>
      <vt:lpstr>         Алгоритм определения главной          и  второстепенной информации 1. Прочитать текст внимательно 2.Определить тему  3. Определить главную мысль текста 4. Найти границы микротем в тексте. 5. Найти опорные (ключевые) слова в каждой микротеме 6.Составить план. 7. Воспроизвести текст по плану, сохранив тему и основную мысль.</vt:lpstr>
      <vt:lpstr>Напоминалочка! Тема текста – о чем этот текст. Тема текста раскрывается через несколько маленьких подтем - МИКРОТЕМ. Микротема текста -это главная мысль одного абзаца. Основная мысль текста – что нам сказал автор по данной теме, к чему привлек наше внимание, для чего создан текст..</vt:lpstr>
      <vt:lpstr>                                                     Образец Заглавие Тема: Главная мысль: Опорные (ключевые) слова: План 1. 2. 3. 4.</vt:lpstr>
      <vt:lpstr>Презентация PowerPoint</vt:lpstr>
      <vt:lpstr> 1.Спиши предложения, подчеркни в нем  главную информацию. </vt:lpstr>
      <vt:lpstr>2.Выделите в тексте слова, выражающие главную мысль, и объясните их значение.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1</cp:lastModifiedBy>
  <cp:revision>11</cp:revision>
  <dcterms:created xsi:type="dcterms:W3CDTF">2023-01-17T19:33:23Z</dcterms:created>
  <dcterms:modified xsi:type="dcterms:W3CDTF">2025-09-19T09:11:23Z</dcterms:modified>
</cp:coreProperties>
</file>