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8" r:id="rId10"/>
    <p:sldId id="264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15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9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8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27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02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104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768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82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8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30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12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C66C4-8C7F-46C2-A3A8-857B07C42088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A195-2867-4814-906E-422B28E64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0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2" y="142613"/>
            <a:ext cx="768114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00CC9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orbel" pitchFamily="32" charset="0"/>
              </a:rPr>
              <a:t>       </a:t>
            </a:r>
            <a:r>
              <a:rPr kumimoji="0" lang="ru-RU" sz="1800" b="1" i="1" u="none" strike="noStrike" kern="0" cap="none" spc="0" normalizeH="0" baseline="0" noProof="0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rgbClr val="00CC9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orbel" pitchFamily="32" charset="0"/>
              </a:rPr>
              <a:t>Нальчикская централизованная библиотечная система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52" y="6336364"/>
            <a:ext cx="903649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rgbClr val="00CC9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orbel" pitchFamily="32" charset="0"/>
              </a:rPr>
              <a:t>Подготовила: старший библиотекарь  ЦБС ГФ №4  Т. Н. Долженко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rgbClr val="00CC9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orbel" pitchFamily="32" charset="0"/>
              </a:rPr>
              <a:t>Нальчик, 2019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620688"/>
            <a:ext cx="6120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Виртуальный гид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752" y="2852936"/>
            <a:ext cx="680218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nstantia" pitchFamily="18" charset="0"/>
              </a:rPr>
              <a:t>Парки, </a:t>
            </a:r>
            <a:r>
              <a:rPr lang="ru-RU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аллеи,</a:t>
            </a:r>
          </a:p>
          <a:p>
            <a:pPr algn="ctr"/>
            <a:r>
              <a:rPr lang="ru-RU" sz="7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nstantia" pitchFamily="18" charset="0"/>
              </a:rPr>
              <a:t>   скверы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67424" y="1805628"/>
            <a:ext cx="56485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путешествие по памятным местам</a:t>
            </a:r>
          </a:p>
        </p:txBody>
      </p:sp>
    </p:spTree>
    <p:extLst>
      <p:ext uri="{BB962C8B-B14F-4D97-AF65-F5344CB8AC3E}">
        <p14:creationId xmlns:p14="http://schemas.microsoft.com/office/powerpoint/2010/main" val="1382185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utoShape 2" descr="http://s1.fotokto.ru/photo/full/613/61314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" y="7937"/>
            <a:ext cx="51067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Аллеи Нальчика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931267"/>
            <a:ext cx="41273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Constantia" pitchFamily="18" charset="0"/>
              </a:rPr>
              <a:t>Аллея олимпийцев располагается рядом со спортивным комплексом и проходит параллельно проспекту Ленина в центре Нальчика.  Ее украшают Олимпийские кольца, декорированные цветами. На белом мраморе золотом высечено название и дата закладки — 1 сентября 2016 года. Всего было посажено 10 голубых елей — по числу олимпийцев, родиной которых является Кабардино-Балкария. Возле каждого деревца установлена табличка с именем и спортивным титулом посадившего его олимпийца.</a:t>
            </a:r>
            <a:endParaRPr lang="ru-RU" b="1" i="0" dirty="0">
              <a:solidFill>
                <a:schemeClr val="tx2"/>
              </a:solidFill>
              <a:effectLst/>
              <a:latin typeface="Constantia" pitchFamily="18" charset="0"/>
            </a:endParaRPr>
          </a:p>
        </p:txBody>
      </p:sp>
      <p:sp>
        <p:nvSpPr>
          <p:cNvPr id="8" name="AutoShape 5" descr="https://minsport.kbr.ru/wp-content/uploads/2016/09/DSC0111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8" y="931267"/>
            <a:ext cx="4890856" cy="2743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0" y="3758095"/>
            <a:ext cx="4825834" cy="2714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539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" y="7937"/>
            <a:ext cx="42026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Аллея поэтов</a:t>
            </a:r>
            <a:endParaRPr lang="ru-RU" dirty="0"/>
          </a:p>
        </p:txBody>
      </p:sp>
      <p:pic>
        <p:nvPicPr>
          <p:cNvPr id="1026" name="Picture 2" descr="Аллея поэтов в парке &quot;Атажукинский сад&quot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9570"/>
            <a:ext cx="423363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0" y="3933056"/>
            <a:ext cx="42151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  <a:latin typeface="Constantia" pitchFamily="18" charset="0"/>
              </a:rPr>
              <a:t>Прямо перед аллеей стоит большой шкаф, выполненный в виде книжки. Сюда каждый желающий может принести книжки, и оставить их здесь. Так же можно забрать их и почитать либо в парке, либо у себя дома. </a:t>
            </a:r>
            <a:endParaRPr lang="ru-RU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7" name="AutoShape 4" descr="https://imgp.golos.io/0x0/https:/pp.userapi.com/c837135/v837135109/5ef47/28SrApgmYs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11336" r="21369" b="26492"/>
          <a:stretch/>
        </p:blipFill>
        <p:spPr bwMode="auto">
          <a:xfrm>
            <a:off x="4586942" y="620688"/>
            <a:ext cx="4288643" cy="5343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95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https://ds04.infourok.ru/uploads/ex/0fca/000e4099-f78e93ed/img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6432715" cy="482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51712" y="1844824"/>
            <a:ext cx="25922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Constantia" pitchFamily="18" charset="0"/>
              </a:rPr>
              <a:t>И край балкарский возрождён, </a:t>
            </a:r>
          </a:p>
          <a:p>
            <a:pPr algn="ctr"/>
            <a:r>
              <a:rPr lang="ru-RU" b="1" dirty="0">
                <a:solidFill>
                  <a:schemeClr val="tx2"/>
                </a:solidFill>
                <a:latin typeface="Constantia" pitchFamily="18" charset="0"/>
              </a:rPr>
              <a:t>Вновь обозначенный на карте </a:t>
            </a:r>
          </a:p>
          <a:p>
            <a:pPr algn="ctr"/>
            <a:r>
              <a:rPr lang="ru-RU" b="1" dirty="0">
                <a:solidFill>
                  <a:schemeClr val="tx2"/>
                </a:solidFill>
                <a:latin typeface="Constantia" pitchFamily="18" charset="0"/>
              </a:rPr>
              <a:t>Но не забыть, что вынес он </a:t>
            </a:r>
          </a:p>
          <a:p>
            <a:pPr algn="ctr"/>
            <a:r>
              <a:rPr lang="ru-RU" b="1" dirty="0">
                <a:solidFill>
                  <a:schemeClr val="tx2"/>
                </a:solidFill>
                <a:latin typeface="Constantia" pitchFamily="18" charset="0"/>
              </a:rPr>
              <a:t>В году сорок четвёртом, в марте… </a:t>
            </a:r>
            <a:r>
              <a:rPr lang="ru-RU" b="1" dirty="0" err="1">
                <a:solidFill>
                  <a:schemeClr val="tx2"/>
                </a:solidFill>
                <a:latin typeface="Constantia" pitchFamily="18" charset="0"/>
              </a:rPr>
              <a:t>С.Макитов</a:t>
            </a:r>
            <a:endParaRPr lang="ru-RU" b="1" dirty="0">
              <a:solidFill>
                <a:schemeClr val="tx2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4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https://irecommend.ru/sites/default/files/imagecache/copyright1/user-images/817056/WJo3UglVscOqI6YZFNq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17177"/>
            <a:ext cx="4608512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" y="7937"/>
            <a:ext cx="50879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Прогулка по аллеям</a:t>
            </a:r>
          </a:p>
          <a:p>
            <a:pPr algn="ctr"/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Атажукинского</a:t>
            </a:r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парка</a:t>
            </a:r>
            <a:endParaRPr lang="ru-RU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15" y="71236"/>
            <a:ext cx="378487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38" y="2501597"/>
            <a:ext cx="3690207" cy="2166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https://s3.nat-geo.ru/images/2019/5/8/bc16f457c8af46cd8e943eb444f3fe86.max-1200x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36" y="4581128"/>
            <a:ext cx="3626709" cy="2160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92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3" y="512676"/>
            <a:ext cx="8748973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1166841"/>
            <a:ext cx="56886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На Кавказе уголок прелестный-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 Среди гор курортный город-сад,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 Нальчик, Нальчик, Нальчик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Мой чудесный,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Песней прославлять тебя я рад.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По натуре ты - прямой и страстный, </a:t>
            </a:r>
            <a:r>
              <a:rPr lang="ru-RU" sz="2400" b="1" dirty="0" err="1">
                <a:solidFill>
                  <a:schemeClr val="bg1"/>
                </a:solidFill>
                <a:latin typeface="Constantia" pitchFamily="18" charset="0"/>
              </a:rPr>
              <a:t>Нартовский</a:t>
            </a:r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 огонь в твоей крови.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Нальчик, Нальчик - мой прекрасный,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Город солнца, счастья и любви.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itchFamily="18" charset="0"/>
              </a:rPr>
              <a:t>                                             </a:t>
            </a:r>
            <a:r>
              <a:rPr lang="ru-RU" sz="2400" b="1" i="1" dirty="0">
                <a:solidFill>
                  <a:schemeClr val="bg1"/>
                </a:solidFill>
                <a:latin typeface="Constantia" pitchFamily="18" charset="0"/>
              </a:rPr>
              <a:t>К. Кулиев.</a:t>
            </a:r>
          </a:p>
        </p:txBody>
      </p:sp>
    </p:spTree>
    <p:extLst>
      <p:ext uri="{BB962C8B-B14F-4D97-AF65-F5344CB8AC3E}">
        <p14:creationId xmlns:p14="http://schemas.microsoft.com/office/powerpoint/2010/main" val="7956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476672"/>
            <a:ext cx="74888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Constantia" pitchFamily="18" charset="0"/>
              </a:rPr>
              <a:t>Существует версия, что крупное поселение, давшее начало современному Нальчику основал на берегу одноименной реки в 1724 г. князь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itchFamily="18" charset="0"/>
              </a:rPr>
              <a:t>Асламбек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Constantia" pitchFamily="18" charset="0"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itchFamily="18" charset="0"/>
              </a:rPr>
              <a:t>Кайтукин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Constantia" pitchFamily="18" charset="0"/>
              </a:rPr>
              <a:t>, перекочевавший в эти места со своим аулом. Спустя почти столетие здесь, по указанию генерала Ермолова была возведена крепость, быстро обзаведшаяся слободой. Поселок рос и уже в 1921 г. получил не только статус города, но и стал столицей Кабардино-Балкарии. В Нальчике всегда была развита пищевая и легкая промышленность, а в Советский период появились предприятия наукоемкой и тяжелой индустрии. Однако, большинству россиян город известен, прежде всего, как популярный курорт.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3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60648"/>
            <a:ext cx="7975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Куда сходить в Нальчике?</a:t>
            </a:r>
          </a:p>
        </p:txBody>
      </p:sp>
      <p:pic>
        <p:nvPicPr>
          <p:cNvPr id="1026" name="Picture 2" descr="https://strategy24.ru/images/news/201910/21e47fce3e5266f8328ff36f30f9c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2533"/>
            <a:ext cx="4213857" cy="196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avkazskitur.com/wp-content/gallery/resort-nalchik/berezovayarosha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07970"/>
            <a:ext cx="3340308" cy="2234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avkazskitur.com/wp-content/gallery/resort-nalchik/dsc08394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74" y="3600860"/>
            <a:ext cx="2972409" cy="1988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orodsreda.ru/upload/iblock/31e/image_1_Nalchi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28" y="1268761"/>
            <a:ext cx="2700300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2do2go.ru/uploads/03de52a91c9dddfcfaa8c3e5f0e9cff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7851"/>
            <a:ext cx="2592288" cy="281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75990"/>
            <a:ext cx="3217540" cy="2134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06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188640"/>
            <a:ext cx="87849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nstantia" pitchFamily="18" charset="0"/>
              </a:rPr>
              <a:t>Нас окружают интересные и восхитительные места, которые можно </a:t>
            </a:r>
          </a:p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nstantia" pitchFamily="18" charset="0"/>
              </a:rPr>
              <a:t>посетить в свободное время.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902947"/>
            <a:ext cx="5721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Атажукинский</a:t>
            </a:r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сад</a:t>
            </a:r>
          </a:p>
        </p:txBody>
      </p:sp>
      <p:pic>
        <p:nvPicPr>
          <p:cNvPr id="2050" name="Picture 2" descr="https://capost.media/upload/iblock/5a6/5a69e9f9acbef05ecb29bb196bee8ef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2" y="1864602"/>
            <a:ext cx="6186437" cy="457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56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48245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Парк, названный в честь кабардинского князя </a:t>
            </a:r>
            <a:r>
              <a:rPr lang="ru-RU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Атажукина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, по праву занимает место в ряду главных достопримечательностей города. В состав рекреации входит более 2 км² лесного массива, живописное озеро, искусственные водоемы. Здесь произрастает боле 150 видов растений, в том числе экзотический иглистый дуб, японская айва и дерево </a:t>
            </a:r>
            <a:r>
              <a:rPr lang="ru-RU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гингко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 – ровесник динозавров. Прогуливаясь по ухоженным аллеям, обсаженным липами, кленами, каштанами, голубыми елями, можно любоваться великолепными клумбами и цветниками. На территории сада установлены скульптуры, изящные беседки, удобные скамеечки для отдыха. Побывав здесь, вы лично убедитесь, что лучшим зеленым парком России 2000 г. сад был признан не случайно.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074" name="Picture 2" descr="https://skppk.ru/images/content/pages/prigorod/kabardino_balkariya/kurortnalchik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2961048" cy="1974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avkazskitur.ru/wp-content/uploads/2018/04/%D0%9D%D0%B0%D0%BB%D1%8C%D1%87%D0%B8%D0%BA-%D1%80%D0%BE%D1%82%D0%BE%D0%BD%D0%B4%D0%B0-%D0%B2-%D0%BF%D0%B0%D1%80%D0%BA%D0%B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498" y="2361270"/>
            <a:ext cx="2928276" cy="1974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hotos.lifeisphoto.ru/184/0/1840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80" y="4581128"/>
            <a:ext cx="2944662" cy="1783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5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5555" y="692696"/>
            <a:ext cx="79928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Constantia" pitchFamily="18" charset="0"/>
              </a:rPr>
              <a:t>Сегодня сквер «Ореховая роща», в котором более 600 деревьев, многие сотни кустарников, уникальная зона отдыха </a:t>
            </a:r>
            <a:r>
              <a:rPr lang="ru-RU" b="1" dirty="0" err="1">
                <a:solidFill>
                  <a:schemeClr val="tx2"/>
                </a:solidFill>
                <a:latin typeface="Constantia" pitchFamily="18" charset="0"/>
              </a:rPr>
              <a:t>нальчан</a:t>
            </a:r>
            <a:r>
              <a:rPr lang="ru-RU" b="1" dirty="0">
                <a:solidFill>
                  <a:schemeClr val="tx2"/>
                </a:solidFill>
                <a:latin typeface="Constantia" pitchFamily="18" charset="0"/>
              </a:rPr>
              <a:t>, расположенная непосредственно в центре города. К памятнику комсомольцам прибавились еще два – открытый в 2005 году монумент воинам-интернационалистам, погибшим в Афганистане, и стела в честь присвоения Нальчику звания «Город воинской славы», на которой изображен герб города и текст указа Президента Российской Федерации от 25 декабря 2010 года о присвоении  этого звания столице Кабардино-Балкарии.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-99392"/>
            <a:ext cx="65121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Парк Ореховая роща</a:t>
            </a:r>
            <a:endParaRPr lang="ru-RU" dirty="0"/>
          </a:p>
        </p:txBody>
      </p:sp>
      <p:sp>
        <p:nvSpPr>
          <p:cNvPr id="7" name="AutoShape 2" descr="https://mtdata.ru/u25/photo492A/20897020723-0/original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mtdata.ru/u25/photo492A/20897020723-0/original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9"/>
          <a:stretch/>
        </p:blipFill>
        <p:spPr bwMode="auto">
          <a:xfrm>
            <a:off x="179983" y="3429000"/>
            <a:ext cx="342856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7" descr="https://lh3.googleusercontent.com/p/AF1QipOS80HXU9VGaCfaJ-g0IVq9tDaqIeWB4MJ-Qt7m=w600-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18871"/>
            <a:ext cx="3092994" cy="2319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0" descr="https://lh3.googleusercontent.com/p/AF1QipPbLblRPGGSKN9oxePYDzXKmFc9eqzNPL38Z6LD=w600-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20166"/>
          <a:stretch/>
        </p:blipFill>
        <p:spPr bwMode="auto">
          <a:xfrm>
            <a:off x="6012159" y="3424232"/>
            <a:ext cx="3186631" cy="2309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62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2378" y="1305341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Кавказская война XVIII-XIX вв. до 1990-х практически была неизвестна простому человеку. У этой войны также были свои герои и свои трагические последствия. Но уже после 1990-х на Кавказе стали устанавливать памятники жертвам этой войны. Есть такой памятник и в Нальчике, посвящен </a:t>
            </a:r>
            <a:r>
              <a:rPr lang="ru-RU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адыгам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. Был установлен в 2004 году, в </a:t>
            </a:r>
            <a:r>
              <a:rPr lang="ru-RU" b="1" i="1" dirty="0">
                <a:solidFill>
                  <a:schemeClr val="tx2"/>
                </a:solidFill>
                <a:effectLst/>
                <a:latin typeface="Georgia" pitchFamily="18" charset="0"/>
              </a:rPr>
              <a:t>сквере Свободы.</a:t>
            </a:r>
            <a:br>
              <a:rPr lang="ru-RU" b="0" i="0" dirty="0">
                <a:solidFill>
                  <a:srgbClr val="000000"/>
                </a:solidFill>
                <a:effectLst/>
                <a:latin typeface="Roboto"/>
              </a:rPr>
            </a:br>
            <a:endParaRPr lang="ru-RU" dirty="0"/>
          </a:p>
        </p:txBody>
      </p:sp>
      <p:pic>
        <p:nvPicPr>
          <p:cNvPr id="4098" name="Picture 2" descr="https://ic.pics.livejournal.com/juicy_fruit/1018893/501308/501308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31" y="3117093"/>
            <a:ext cx="5054228" cy="33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8282" y="188640"/>
            <a:ext cx="48161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Сквер Свободы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47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2636" y="0"/>
            <a:ext cx="77587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Сквер Площадь Согласия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4989" y="764704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Constantia" pitchFamily="18" charset="0"/>
              </a:rPr>
              <a:t>Обширная облагороженная территория перед Домом правительства. К ней вплотную прилегает сквер. Вокруг много зелени: как посадок деревьев, так и клумб. Украшение площади — светомузыкальный фонтан. Он запущен в 2012 году и в тёплое время года радует жителей и гостей города настоящим водным шоу под звуки мировой классики. На площади проводятся главные общественные мероприятия Нальчика.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2" y="2445094"/>
            <a:ext cx="5736910" cy="3821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2"/>
          <a:stretch/>
        </p:blipFill>
        <p:spPr bwMode="auto">
          <a:xfrm>
            <a:off x="6042792" y="2408086"/>
            <a:ext cx="2827459" cy="3853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988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utoShape 2" descr="https://s8.hostingkartinok.com/uploads/images/2015/10/ee39167ad60e088c099398420572e8b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6" y="980727"/>
            <a:ext cx="7904608" cy="5364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47664" y="160338"/>
            <a:ext cx="5498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Сквер соборной мечети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12652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692</Words>
  <Application>Microsoft Office PowerPoint</Application>
  <PresentationFormat>Экран (4:3)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Constantia</vt:lpstr>
      <vt:lpstr>Corbel</vt:lpstr>
      <vt:lpstr>Georgia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Филиал №4</dc:creator>
  <cp:lastModifiedBy>1</cp:lastModifiedBy>
  <cp:revision>25</cp:revision>
  <dcterms:created xsi:type="dcterms:W3CDTF">2019-11-12T09:27:39Z</dcterms:created>
  <dcterms:modified xsi:type="dcterms:W3CDTF">2024-04-27T19:51:02Z</dcterms:modified>
</cp:coreProperties>
</file>