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83/1382894/slides/slide_1.jpg"/>
          <p:cNvPicPr>
            <a:picLocks noChangeAspect="1" noChangeArrowheads="1"/>
          </p:cNvPicPr>
          <p:nvPr/>
        </p:nvPicPr>
        <p:blipFill>
          <a:blip r:embed="rId2" cstate="print"/>
          <a:srcRect t="6250" r="2499" b="8749"/>
          <a:stretch>
            <a:fillRect/>
          </a:stretch>
        </p:blipFill>
        <p:spPr bwMode="auto">
          <a:xfrm>
            <a:off x="1" y="-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layer.myshared.ru/83/1382894/slides/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83/1382894/slides/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91571" cy="6893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layer.myshared.ru/83/1382894/slides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yer.myshared.ru/83/1382894/slides/slide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83/1382894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83/1382894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83/1382894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" y="-40"/>
            <a:ext cx="9144053" cy="6858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83/1382894/slides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29" cy="6965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83/1382894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83/1382894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91" y="-53619"/>
            <a:ext cx="9215491" cy="6911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83/1382894/slides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83/1382894/slides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Cifra&amp;Shop</cp:lastModifiedBy>
  <cp:revision>1</cp:revision>
  <dcterms:created xsi:type="dcterms:W3CDTF">2020-04-16T09:38:50Z</dcterms:created>
  <dcterms:modified xsi:type="dcterms:W3CDTF">2023-11-17T21:42:23Z</dcterms:modified>
</cp:coreProperties>
</file>