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82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3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8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3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7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3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5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9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773F35-F769-4223-B921-D79A2364428D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D40322-A250-4D3D-9A59-8739809470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02831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55CAA-7C44-4378-4EAE-364CEE0C4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История страны и народа в музыке русских композиторов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7B036F-CBDA-9164-36C0-02E7B1BFD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6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CB1EB-CE80-4CD1-5AC6-1D7F8057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Александр Порфирьевич Бородин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33565-F1BB-B888-69CA-CD3A6CA58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92410"/>
            <a:ext cx="4754880" cy="395975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Русский композитор, общественный деятель. Один из первых композиторов, благодаря которому Европа узнала и признала русскую музыку.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D91CC4B-13BB-8B3E-BB4A-44C7597E39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37" y="1769483"/>
            <a:ext cx="4096263" cy="4303211"/>
          </a:xfrm>
        </p:spPr>
      </p:pic>
    </p:spTree>
    <p:extLst>
      <p:ext uri="{BB962C8B-B14F-4D97-AF65-F5344CB8AC3E}">
        <p14:creationId xmlns:p14="http://schemas.microsoft.com/office/powerpoint/2010/main" val="66469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14281-9417-513F-20B0-482B4D4A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Опера «Князь Игорь»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5C95B-E783-AC67-0FC9-B6B1ACE7B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4754880" cy="398757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Опера – это музыкально-театральный жанр, основанный на синтезе музыки, сценического действия и слова.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Источником сюжета  послужил памятник древнерусской литературы «Слово о полку Игореве», рассказывающий о неудачном походе князя Игоря Святославича против половцев.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CEE0E5-E96D-FCAC-12E3-1DF877DA65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2221529"/>
            <a:ext cx="5767011" cy="3638582"/>
          </a:xfrm>
        </p:spPr>
      </p:pic>
    </p:spTree>
    <p:extLst>
      <p:ext uri="{BB962C8B-B14F-4D97-AF65-F5344CB8AC3E}">
        <p14:creationId xmlns:p14="http://schemas.microsoft.com/office/powerpoint/2010/main" val="38954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8713B-2E7E-B023-8CAD-A1893081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«Половецкие пляски»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84721-EB4A-8993-94A2-8F3D8B989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995530"/>
          </a:xfrm>
        </p:spPr>
        <p:txBody>
          <a:bodyPr>
            <a:norm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000" dirty="0"/>
              <a:t>Это балетный фрагмент 2-го действия оперы «Князь Игорь» русского композитора А. П. Бородина.</a:t>
            </a:r>
          </a:p>
          <a:p>
            <a:pPr algn="ctr"/>
            <a:r>
              <a:rPr lang="ru-RU" sz="2000" dirty="0"/>
              <a:t>Балетный фрагмент «Половецкие пляски» из оперы «Князь Игорь» стал отдельным балетным спектаклем на 15 минут.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B909814-CEE6-F7DD-90DA-625A24CF2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20" y="2072428"/>
            <a:ext cx="5468977" cy="3644559"/>
          </a:xfrm>
        </p:spPr>
      </p:pic>
    </p:spTree>
    <p:extLst>
      <p:ext uri="{BB962C8B-B14F-4D97-AF65-F5344CB8AC3E}">
        <p14:creationId xmlns:p14="http://schemas.microsoft.com/office/powerpoint/2010/main" val="372014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8B501-1E85-E60A-93A7-01674B3F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Михаил Иванович Глинка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FEABC73-4635-020D-029A-A8C24EEBA4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86" y="1828659"/>
            <a:ext cx="3328126" cy="441396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FF5CFF6-D4B2-BACD-6A98-E1B9B3B82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4043238"/>
          </a:xfrm>
        </p:spPr>
        <p:txBody>
          <a:bodyPr/>
          <a:lstStyle/>
          <a:p>
            <a:pPr algn="ctr"/>
            <a:endParaRPr lang="ru-RU" sz="2000" dirty="0"/>
          </a:p>
          <a:p>
            <a:pPr algn="ctr"/>
            <a:r>
              <a:rPr lang="ru-RU" sz="2000" dirty="0"/>
              <a:t>Русский композитор. Глинка сумел сочетать лучшие достижения европейской музыки с национальными традициями отечественной музыкальной культуры. Новаторский характер произведений Глинки в полном объеме выражен в связи с линией народно-жанрового симфонизма.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13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83A4A-2644-CE2A-9526-4B88FECF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Опера «Иван Сусанин»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E7EBF-C403-FEBF-9ED4-98F93379D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1828801"/>
            <a:ext cx="4952337" cy="4309606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В опере рассказывается о событиях 1613 года, связанных с походом польского войска на Москву.</a:t>
            </a:r>
          </a:p>
          <a:p>
            <a:pPr algn="ctr"/>
            <a:r>
              <a:rPr lang="ru-RU" sz="2000" dirty="0"/>
              <a:t>История о подвиге костромского крестьянина Ивана Сусанина. Известно, что поляки шли в Кострому, чтобы убить 16-летнего боярина Михаила Романова, но в пути они заплутали. Дорогу им вызвался показать крестьянин Иван Сусанин, но вместо этого завёл их в болото, где погиб вместе с ними.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2190A87-BEFA-C688-F747-09F055953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65" y="2261265"/>
            <a:ext cx="5493883" cy="3304648"/>
          </a:xfrm>
        </p:spPr>
      </p:pic>
    </p:spTree>
    <p:extLst>
      <p:ext uri="{BB962C8B-B14F-4D97-AF65-F5344CB8AC3E}">
        <p14:creationId xmlns:p14="http://schemas.microsoft.com/office/powerpoint/2010/main" val="80857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6EF44-81DD-E6A4-F206-D77D6AB9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Хор «Славься»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27D96-85B9-70FA-314A-C3E69040B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400348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Это патриотическая песня из заключительной сцены оперы «Иван Сусанин».</a:t>
            </a:r>
          </a:p>
          <a:p>
            <a:pPr algn="ctr"/>
            <a:r>
              <a:rPr lang="ru-RU" sz="2000" dirty="0"/>
              <a:t> В этом хоровом произведении ярко отображён образ народа – истинного патриота, который героической самоотверженностью доказал безмерную любовь и беззаветную преданность своей Отчизне.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24E6344-718F-F241-FBD6-1A5A717BF5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33" y="2103120"/>
            <a:ext cx="5595559" cy="3148873"/>
          </a:xfrm>
        </p:spPr>
      </p:pic>
    </p:spTree>
    <p:extLst>
      <p:ext uri="{BB962C8B-B14F-4D97-AF65-F5344CB8AC3E}">
        <p14:creationId xmlns:p14="http://schemas.microsoft.com/office/powerpoint/2010/main" val="7284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1F2F6-D843-3C04-3E18-00400F8D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Дмитрий Дмитриевич Шостакович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D651F-11FE-2C91-27D0-2CFED6F5D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733384"/>
            <a:ext cx="4907280" cy="464356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Советский композитор, пианист, педагог, музыкально - общественный деятель. Шостакович был известен своими работами в различных жанрах, включая симфонии, оперы и камерную музыку. Он был мастером музыкального драматизма, обладал оригинальным стилем и способностью передавать глубокие эмоции. Шостакович стал одним из первых в мире композиторов, который в полной мере освоил новый жанр музыки для кино, создав множество произведений для фильмов, ставших классикой.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1D55785-2D2D-EA08-EF4A-A92BF872C4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03" y="2279530"/>
            <a:ext cx="5565239" cy="3342041"/>
          </a:xfrm>
        </p:spPr>
      </p:pic>
    </p:spTree>
    <p:extLst>
      <p:ext uri="{BB962C8B-B14F-4D97-AF65-F5344CB8AC3E}">
        <p14:creationId xmlns:p14="http://schemas.microsoft.com/office/powerpoint/2010/main" val="251054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88008-33D6-FEAB-40E2-28FAA017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Седьмая («Ленинградская») симфония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6CF83-052D-46D9-A3A4-2CDE2E085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4754880" cy="398757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Симфония -  музыкальное произведение для оркестра.</a:t>
            </a:r>
          </a:p>
          <a:p>
            <a:pPr algn="ctr"/>
            <a:r>
              <a:rPr lang="ru-RU" sz="2000" dirty="0"/>
              <a:t>Ленинградская премьера симфонии № 7 Дмитрия Шостаковича состоялась 9 августа 1942 года во время Великой Отечественной войны, когда город Ленинград находился в осаде немецких войск. Это музыкальный символ стойкости и мужества защитников блокадного города.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BFE127-D2A2-FD25-5B06-CF03A07B72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71" y="2224857"/>
            <a:ext cx="5645426" cy="3765499"/>
          </a:xfrm>
        </p:spPr>
      </p:pic>
    </p:spTree>
    <p:extLst>
      <p:ext uri="{BB962C8B-B14F-4D97-AF65-F5344CB8AC3E}">
        <p14:creationId xmlns:p14="http://schemas.microsoft.com/office/powerpoint/2010/main" val="2835432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45</TotalTime>
  <Words>389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Савон</vt:lpstr>
      <vt:lpstr>История страны и народа в музыке русских композиторов</vt:lpstr>
      <vt:lpstr>Александр Порфирьевич Бородин</vt:lpstr>
      <vt:lpstr>Опера «Князь Игорь»</vt:lpstr>
      <vt:lpstr>«Половецкие пляски»</vt:lpstr>
      <vt:lpstr>Михаил Иванович Глинка</vt:lpstr>
      <vt:lpstr>Опера «Иван Сусанин»</vt:lpstr>
      <vt:lpstr>Хор «Славься»</vt:lpstr>
      <vt:lpstr>Дмитрий Дмитриевич Шостакович</vt:lpstr>
      <vt:lpstr>Седьмая («Ленинградская») симфония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страны и народа в музыке русских композиторов</dc:title>
  <dc:creator>marinacosyrewa@yandex.ru</dc:creator>
  <cp:lastModifiedBy>marinacosyrewa@yandex.ru</cp:lastModifiedBy>
  <cp:revision>41</cp:revision>
  <dcterms:created xsi:type="dcterms:W3CDTF">2023-09-15T13:52:14Z</dcterms:created>
  <dcterms:modified xsi:type="dcterms:W3CDTF">2023-09-17T15:03:46Z</dcterms:modified>
</cp:coreProperties>
</file>