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63" r:id="rId9"/>
    <p:sldId id="272" r:id="rId10"/>
    <p:sldId id="261" r:id="rId11"/>
    <p:sldId id="262" r:id="rId12"/>
    <p:sldId id="273" r:id="rId13"/>
    <p:sldId id="264" r:id="rId14"/>
    <p:sldId id="274" r:id="rId15"/>
    <p:sldId id="265" r:id="rId16"/>
    <p:sldId id="266" r:id="rId17"/>
    <p:sldId id="275" r:id="rId18"/>
    <p:sldId id="267" r:id="rId19"/>
    <p:sldId id="268" r:id="rId20"/>
    <p:sldId id="276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919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1" d="100"/>
          <a:sy n="61" d="100"/>
        </p:scale>
        <p:origin x="-75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438D0-A530-42D0-8743-E938DBD5D83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CE503-A10E-4904-BB39-538CA58A4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625" y="214313"/>
            <a:ext cx="8715375" cy="121443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МОЯ КАБАРДИНО- БАЛКАРИЯ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29420" cy="511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КАНАТНАЯ ДОРОГА В ПРИЭЛЬБРУСЬЕ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37_pic канатная дорог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776" y="1600200"/>
            <a:ext cx="628844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ЧЕГЕМСКИЕ ВОДОПАДЫ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223488068_chegemskie-vodopady-011 чегемские водопа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25" y="1762919"/>
            <a:ext cx="6076950" cy="4200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85786" y="0"/>
            <a:ext cx="728667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Из множества памятников природы всероссийское значение имеют: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Голубые озёра, Чегемские водопады, Долина нарзанов, Тамбуканское озеро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C66FF"/>
                </a:solidFill>
              </a:rPr>
              <a:t>ПРОСПЕКТ ЛЕНИНА В </a:t>
            </a:r>
            <a:r>
              <a:rPr lang="ru-RU" sz="3200" i="1" dirty="0" smtClean="0">
                <a:solidFill>
                  <a:srgbClr val="CC66FF"/>
                </a:solidFill>
              </a:rPr>
              <a:t>Г</a:t>
            </a:r>
            <a:r>
              <a:rPr lang="ru-RU" i="1" dirty="0" smtClean="0">
                <a:solidFill>
                  <a:srgbClr val="CC66FF"/>
                </a:solidFill>
              </a:rPr>
              <a:t>.НАЛЬЧИК</a:t>
            </a:r>
            <a:endParaRPr lang="ru-RU" i="1" dirty="0">
              <a:solidFill>
                <a:srgbClr val="CC66FF"/>
              </a:solidFill>
            </a:endParaRPr>
          </a:p>
        </p:txBody>
      </p:sp>
      <p:pic>
        <p:nvPicPr>
          <p:cNvPr id="4" name="Содержимое 3" descr="2304614 проспект лен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139" y="1600200"/>
            <a:ext cx="632172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428604"/>
            <a:ext cx="892971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Нальчик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крупный экономический, административный, культурный центр Южного Федерального округа и известная здравница. Город расположен в живописной местности у подножия Главного Кавказского хребта на высоте 512 метров над уровнем моря. Территория Нальчика составляет 131 квадратный километр, в нём проживают 300,4 тысячи человек – представителей более ста национальностей: кабардинцы, балкарцы, русские, украинцы, белорусы, осетины, грузины, евреи, армяне и многие другие.  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ПРАВИТЕЛЬСТВО КБР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full_pravitelstvo-kabardinobalkarii-slozhilo-svoi-polnomochiya-1 правительст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429552" cy="514353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01014" cy="114298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971919"/>
                </a:solidFill>
              </a:rPr>
              <a:t>КАБАРДИНО – БАЛКАРСКИЙ УНИВЕРСИТЕТ</a:t>
            </a:r>
            <a:endParaRPr lang="ru-RU" sz="3200" i="1" dirty="0">
              <a:solidFill>
                <a:srgbClr val="971919"/>
              </a:solidFill>
            </a:endParaRPr>
          </a:p>
        </p:txBody>
      </p:sp>
      <p:pic>
        <p:nvPicPr>
          <p:cNvPr id="4" name="Содержимое 3" descr="d442382a0955bcdf87a5819750a кбг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14422"/>
            <a:ext cx="6500818" cy="5357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642918"/>
            <a:ext cx="885828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Знаете ли вы, что означает слово «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Нальчик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»?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переводе на русский язык Нальчик означает «подкова», то есть символ счастья, благополучия и удачи.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НАЦИОНАЛЬНАЯ ОДЕЖДА </a:t>
            </a:r>
            <a:r>
              <a:rPr lang="ru-RU" sz="4900" b="1" i="1" dirty="0" smtClean="0">
                <a:solidFill>
                  <a:srgbClr val="0070C0"/>
                </a:solidFill>
              </a:rPr>
              <a:t>адыгов и</a:t>
            </a:r>
            <a:r>
              <a:rPr lang="ru-RU" sz="3600" b="1" i="1" dirty="0" smtClean="0">
                <a:solidFill>
                  <a:srgbClr val="0070C0"/>
                </a:solidFill>
              </a:rPr>
              <a:t> БАЛКАРЦЕВ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89860593 национальная одеж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357298"/>
            <a:ext cx="3557592" cy="53578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0070C0"/>
                </a:solidFill>
              </a:rPr>
              <a:t>Город</a:t>
            </a:r>
            <a:r>
              <a:rPr lang="en-US" sz="5400" i="1" dirty="0" smtClean="0">
                <a:solidFill>
                  <a:srgbClr val="0070C0"/>
                </a:solidFill>
              </a:rPr>
              <a:t>, </a:t>
            </a:r>
            <a:r>
              <a:rPr lang="ru-RU" sz="5400" i="1" dirty="0" smtClean="0">
                <a:solidFill>
                  <a:srgbClr val="0070C0"/>
                </a:solidFill>
              </a:rPr>
              <a:t>в котором я живу</a:t>
            </a:r>
            <a:endParaRPr lang="ru-RU" sz="54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____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500858" cy="51435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868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5400" b="1" i="1" dirty="0" smtClean="0">
                <a:solidFill>
                  <a:srgbClr val="00B050"/>
                </a:solidFill>
              </a:rPr>
              <a:t>Кабардино –Балкария </a:t>
            </a:r>
            <a:r>
              <a:rPr lang="ru-RU" sz="4800" i="1" dirty="0" smtClean="0">
                <a:solidFill>
                  <a:srgbClr val="0070C0"/>
                </a:solidFill>
              </a:rPr>
              <a:t>граничит на западе с Карачаево-Черкесской республикой, на западе и севере- со Ставропольским краем, на востоке- с Северо- Осетинскиой республикой, на юго-западе с Грузией</a:t>
            </a:r>
            <a:endParaRPr lang="ru-RU" sz="4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основан в 1876 году.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135 лет исполняется в этом году нашему родному городу.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Много воды утекло за эти годы в буйном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Тереке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берегу которого его основали наши деды и прадеды.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Сегодня наш город красив и молод. Он один из экономических и культурных центров Кабардино-Балкарии.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Но главное богатство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Терека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его жители.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Их 18,6 тыс. человек.   Здесь в мире и согласии живут представители около двадцати национальностей( площадь 8 кв.км).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Въезд на мою улицу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Тере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МОЕЙ РЕСПУБЛИКИ</a:t>
            </a:r>
            <a:endParaRPr lang="ru-RU" dirty="0"/>
          </a:p>
        </p:txBody>
      </p:sp>
      <p:pic>
        <p:nvPicPr>
          <p:cNvPr id="4" name="Содержимое 3" descr="38d7eac34ed4 флаг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50"/>
            <a:ext cx="6286544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ГЕРБ КБР</a:t>
            </a:r>
            <a:endParaRPr lang="ru-RU" sz="5400" dirty="0"/>
          </a:p>
        </p:txBody>
      </p:sp>
      <p:pic>
        <p:nvPicPr>
          <p:cNvPr id="4" name="Содержимое 3" descr="350x400 герб кб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73"/>
            <a:ext cx="6429420" cy="550072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4800" b="1" i="1" dirty="0" smtClean="0">
                <a:solidFill>
                  <a:srgbClr val="00B050"/>
                </a:solidFill>
              </a:rPr>
              <a:t>Кабардино –Балкария </a:t>
            </a:r>
            <a:r>
              <a:rPr lang="ru-RU" sz="4800" dirty="0" smtClean="0"/>
              <a:t>граничит на западе с Карачаево-Черкесской республикой, на западе и севере- со Ставропольским краем, на востоке- с Северо- Осетинскиой республикой, на юго-западе с Грузией</a:t>
            </a:r>
            <a:endParaRPr lang="ru-RU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ПРЕЗИДЕНТ   КБР -</a:t>
            </a:r>
            <a:r>
              <a:rPr lang="ru-RU" dirty="0" smtClean="0"/>
              <a:t> КАНОКОВ А.Б.</a:t>
            </a:r>
            <a:endParaRPr lang="ru-RU" sz="5400" dirty="0"/>
          </a:p>
        </p:txBody>
      </p:sp>
      <p:pic>
        <p:nvPicPr>
          <p:cNvPr id="4" name="Содержимое 3" descr="arsen_kanokov_b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7" y="1600200"/>
            <a:ext cx="3714775" cy="49720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ГОРА </a:t>
            </a:r>
            <a:r>
              <a:rPr lang="ru-RU" sz="5400" dirty="0" smtClean="0"/>
              <a:t> ЭЛЬБРУС - 5642 </a:t>
            </a:r>
            <a:r>
              <a:rPr lang="ru-RU" sz="3200" dirty="0" smtClean="0"/>
              <a:t>М</a:t>
            </a:r>
            <a:endParaRPr lang="ru-RU" sz="4000" dirty="0"/>
          </a:p>
        </p:txBody>
      </p:sp>
      <p:pic>
        <p:nvPicPr>
          <p:cNvPr id="4" name="Содержимое 3" descr="01__3 гора эльбру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14422"/>
            <a:ext cx="6665091" cy="5429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ВЕСНОЙ В ГОРАХ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f_15065574 весной в гора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4282" y="0"/>
            <a:ext cx="864399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Красива и исключительно разнообразна природа республики. С севера-востока на юго-запад степная равнина последовательно сменяется узкой полосой предгорной лесостепи, а затем могучими горными лесами. Над лесами располагаются субальпийские и альпийские луга, а ещё выше – безжизненные ледяные просторы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369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МОЯ КАБАРДИНО- БАЛКАРИЯ</vt:lpstr>
      <vt:lpstr>Слайд 2</vt:lpstr>
      <vt:lpstr>ФЛАГ МОЕЙ РЕСПУБЛИКИ</vt:lpstr>
      <vt:lpstr>ГЕРБ КБР</vt:lpstr>
      <vt:lpstr>Слайд 5</vt:lpstr>
      <vt:lpstr>ПРЕЗИДЕНТ   КБР - КАНОКОВ А.Б.</vt:lpstr>
      <vt:lpstr>ГОРА  ЭЛЬБРУС - 5642 М</vt:lpstr>
      <vt:lpstr>ВЕСНОЙ В ГОРАХ</vt:lpstr>
      <vt:lpstr>Слайд 9</vt:lpstr>
      <vt:lpstr>КАНАТНАЯ ДОРОГА В ПРИЭЛЬБРУСЬЕ</vt:lpstr>
      <vt:lpstr>ЧЕГЕМСКИЕ ВОДОПАДЫ</vt:lpstr>
      <vt:lpstr>Слайд 12</vt:lpstr>
      <vt:lpstr>ПРОСПЕКТ ЛЕНИНА В Г.НАЛЬЧИК</vt:lpstr>
      <vt:lpstr>Слайд 14</vt:lpstr>
      <vt:lpstr>ПРАВИТЕЛЬСТВО КБР</vt:lpstr>
      <vt:lpstr>КАБАРДИНО – БАЛКАРСКИЙ УНИВЕРСИТЕТ</vt:lpstr>
      <vt:lpstr>Слайд 17</vt:lpstr>
      <vt:lpstr>НАЦИОНАЛЬНАЯ ОДЕЖДА адыгов и БАЛКАРЦЕВ</vt:lpstr>
      <vt:lpstr>Город, в котором я живу</vt:lpstr>
      <vt:lpstr>Слайд 20</vt:lpstr>
      <vt:lpstr>Въезд на мою улицу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КАБАРДИНО- БАЛКАРИЯ</dc:title>
  <dc:creator>админ</dc:creator>
  <cp:lastModifiedBy>админ</cp:lastModifiedBy>
  <cp:revision>11</cp:revision>
  <dcterms:created xsi:type="dcterms:W3CDTF">2012-02-27T12:29:16Z</dcterms:created>
  <dcterms:modified xsi:type="dcterms:W3CDTF">2012-02-29T13:21:15Z</dcterms:modified>
</cp:coreProperties>
</file>