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0C2D-C39F-4D95-9EB3-F753555278AE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E2F4-B95C-4FB1-A48F-2D6351DE9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vatars.mds.yandex.net/get-dialogs/1017510/f8898fb40e979ad18d69/orig" TargetMode="External"/><Relationship Id="rId2" Type="http://schemas.openxmlformats.org/officeDocument/2006/relationships/hyperlink" Target="https://media.istockphoto.com/photos/question-mark-3d-purple-interrogation-point-asking-sign-isolated-on-picture-id961715054?k=20&amp;m=961715054&amp;s=612x612&amp;w=0&amp;h=BIZOboGG3lKXRIOPYOYlyMmCuBMMRNmCL5pAuRaov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g2.freepng.ru/20180509/auw/kisspng-student-study-skills-test-clip-art-5af30e06a2b795.747294591525878278666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ЭДС индукции в движущихся </a:t>
            </a:r>
            <a:r>
              <a:rPr lang="ru-RU" dirty="0" smtClean="0">
                <a:solidFill>
                  <a:schemeClr val="tx1"/>
                </a:solidFill>
              </a:rPr>
              <a:t>проводниках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143380"/>
            <a:ext cx="2932473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2484" y="0"/>
            <a:ext cx="2479562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1480"/>
            <a:ext cx="2428860" cy="57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3643306" y="2143116"/>
            <a:ext cx="5500694" cy="135732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6350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214818"/>
            <a:ext cx="3957616" cy="16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736"/>
            <a:ext cx="34212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3714752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/>
              <a:t>Звуковая волна вызывает колебания диафрагмы и соединённой с ней катушки. При движении витков катушки в магнитном поле в них возникает переменная ЭДС индукции. В результате на зажимах </a:t>
            </a:r>
            <a:r>
              <a:rPr lang="ru-RU" sz="2400" i="1" dirty="0" smtClean="0"/>
              <a:t>катушки </a:t>
            </a:r>
            <a:r>
              <a:rPr lang="ru-RU" sz="2400" i="1" dirty="0"/>
              <a:t>появляется переменное напряжение, вызывающее колебания электрического тока в цепи микрофона.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28"/>
            <a:ext cx="872210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Электродинамический микрофон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3714752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b="1" i="1" dirty="0" smtClean="0"/>
              <a:t>Электреты</a:t>
            </a:r>
            <a:r>
              <a:rPr lang="ru-RU" sz="2400" i="1" dirty="0" smtClean="0"/>
              <a:t> </a:t>
            </a:r>
            <a:r>
              <a:rPr lang="ru-RU" sz="2400" i="1" dirty="0"/>
              <a:t>— это материалы, обладающие способностью достаточно долго сохранять заряды. Если одну из пластин конденсатора </a:t>
            </a:r>
            <a:r>
              <a:rPr lang="ru-RU" sz="2400" i="1" dirty="0" smtClean="0"/>
              <a:t>соединить </a:t>
            </a:r>
            <a:r>
              <a:rPr lang="ru-RU" sz="2400" i="1" dirty="0"/>
              <a:t>с диафрагмой микрофона, то при колебаниях диафрагмы будет изменяться напряжение на конденсаторе с частотой звуковой волны.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28"/>
            <a:ext cx="872210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Электретный  микрофон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 b="17968"/>
          <a:stretch>
            <a:fillRect/>
          </a:stretch>
        </p:blipFill>
        <p:spPr bwMode="auto">
          <a:xfrm>
            <a:off x="571472" y="1500174"/>
            <a:ext cx="364807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472" y="307181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Пластинки электрета</a:t>
            </a:r>
            <a:endParaRPr lang="ru-RU" sz="24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Домашнее задание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ru-RU" dirty="0" smtClean="0"/>
              <a:t>на стр. 42</a:t>
            </a:r>
            <a:endParaRPr lang="ru-RU" dirty="0"/>
          </a:p>
        </p:txBody>
      </p:sp>
      <p:sp>
        <p:nvSpPr>
          <p:cNvPr id="18434" name="AutoShape 2" descr="https://www.eduspb.com/public/img/biography/k/kolladon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https://img2.freepng.ru/20180509/auw/kisspng-student-study-skills-test-clip-art-5af30e06a2b795.7472945915258782786665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571744"/>
            <a:ext cx="4049273" cy="386930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b="1" dirty="0" smtClean="0"/>
              <a:t>Слайд 2-5,8 </a:t>
            </a:r>
            <a:r>
              <a:rPr lang="ru-RU" sz="1600" dirty="0" smtClean="0"/>
              <a:t>вопрос </a:t>
            </a:r>
            <a:r>
              <a:rPr lang="en-US" sz="1600" dirty="0" smtClean="0">
                <a:hlinkClick r:id="rId2"/>
              </a:rPr>
              <a:t>https://media.istockphoto.com/photos/question-mark-3d-purple-interrogation-point-asking-sign-isolated-on-picture-id961715054?k=20&amp;m=961715054&amp;s=612x612&amp;w=0&amp;h=BIZOboGG3lKXRIOPYOYlyMmCuBMMRNmCL5pAuRaovyA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/>
              <a:t>Человечек </a:t>
            </a:r>
            <a:r>
              <a:rPr lang="en-US" sz="1600" dirty="0" smtClean="0">
                <a:hlinkClick r:id="rId3"/>
              </a:rPr>
              <a:t>https://avatars.mds.yandex.net/get-dialogs/1017510/f8898fb40e979ad18d69/orig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b="1" dirty="0" smtClean="0"/>
              <a:t>Слайд 1, 6, 7, 9, 10, 11 </a:t>
            </a:r>
            <a:r>
              <a:rPr lang="ru-RU" sz="1600" dirty="0" err="1" smtClean="0"/>
              <a:t>скрин</a:t>
            </a:r>
            <a:r>
              <a:rPr lang="ru-RU" sz="1600" dirty="0" smtClean="0"/>
              <a:t>  </a:t>
            </a:r>
            <a:r>
              <a:rPr lang="ru-RU" sz="1600" dirty="0" err="1" smtClean="0"/>
              <a:t>Мякишев</a:t>
            </a:r>
            <a:r>
              <a:rPr lang="ru-RU" sz="1600" dirty="0" smtClean="0"/>
              <a:t> Г.Я. Физика. 11 класс. /учебник для образовательных организаций. -М.: Просвещение, 2019</a:t>
            </a:r>
          </a:p>
          <a:p>
            <a:pPr algn="just"/>
            <a:r>
              <a:rPr lang="ru-RU" sz="1600" b="1" dirty="0" smtClean="0"/>
              <a:t>Слайд 8</a:t>
            </a:r>
            <a:r>
              <a:rPr lang="ru-RU" sz="1600" dirty="0" smtClean="0"/>
              <a:t> </a:t>
            </a:r>
            <a:r>
              <a:rPr lang="ru-RU" sz="1600" dirty="0" err="1" smtClean="0"/>
              <a:t>скрин</a:t>
            </a:r>
            <a:r>
              <a:rPr lang="ru-RU" sz="1600" dirty="0" smtClean="0"/>
              <a:t>  </a:t>
            </a:r>
            <a:r>
              <a:rPr lang="ru-RU" sz="1600" dirty="0" err="1" smtClean="0"/>
              <a:t>Мякишев</a:t>
            </a:r>
            <a:r>
              <a:rPr lang="ru-RU" sz="1600" dirty="0" smtClean="0"/>
              <a:t> Г.Я. Физика. 11 класс. /учебник для образовательных организаций(электронное приложение). -М.: Просвещение, 2019</a:t>
            </a:r>
          </a:p>
          <a:p>
            <a:pPr algn="just"/>
            <a:r>
              <a:rPr lang="ru-RU" sz="1600" b="1" dirty="0" smtClean="0"/>
              <a:t>Слайд </a:t>
            </a:r>
            <a:r>
              <a:rPr lang="en-US" sz="1600" b="1" dirty="0" smtClean="0"/>
              <a:t> 1</a:t>
            </a:r>
            <a:r>
              <a:rPr lang="ru-RU" sz="1600" b="1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4"/>
              </a:rPr>
              <a:t>https://img2.freepng.ru/20180509/auw/kisspng-student-study-skills-test-clip-art-5af30e06a2b795.7472945915258782786665.jpg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https://media.istockphoto.com/photos/question-mark-3d-purple-interrogation-point-asking-sign-isolated-on-picture-id961715054?k=20&amp;m=961715054&amp;s=612x612&amp;w=0&amp;h=BIZOboGG3lKXRIOPYOYlyMmCuBMMRNmCL5pAuRaovyA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user\Desktop\istockphoto-961715054-612x61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0"/>
            <a:ext cx="1865376" cy="18653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714356"/>
            <a:ext cx="7000924" cy="1015841"/>
          </a:xfrm>
          <a:prstGeom prst="roundRect">
            <a:avLst>
              <a:gd name="adj" fmla="val 3134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 Black" pitchFamily="34" charset="0"/>
              </a:rPr>
              <a:t>Чем определяется ЭДС индукции, возникающая в замкнутом контуре?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714884"/>
            <a:ext cx="7000924" cy="1015841"/>
          </a:xfrm>
          <a:prstGeom prst="roundRect">
            <a:avLst>
              <a:gd name="adj" fmla="val 3134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Как направлен индукционный ток?</a:t>
            </a:r>
          </a:p>
          <a:p>
            <a:pPr algn="ctr"/>
            <a:endParaRPr lang="ru-RU" sz="24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1785926"/>
            <a:ext cx="7643866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ЭДС электромагнитной индукции в замкнутом контуре определяется скоростью изменения магнитного потока через поверхность, ограниченную этим контуром, взятой со знаком минус:</a:t>
            </a:r>
          </a:p>
          <a:p>
            <a:pPr algn="just"/>
            <a:endParaRPr lang="ru-RU" sz="2400" b="1" dirty="0" smtClean="0"/>
          </a:p>
          <a:p>
            <a:pPr algn="just"/>
            <a:endParaRPr lang="ru-RU" sz="24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43108" y="3286124"/>
          <a:ext cx="1557337" cy="928687"/>
        </p:xfrm>
        <a:graphic>
          <a:graphicData uri="http://schemas.openxmlformats.org/presentationml/2006/ole">
            <p:oleObj spid="_x0000_s1030" name="Формула" r:id="rId4" imgW="66024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5857892"/>
            <a:ext cx="800102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Индукционный ток направлен против направления положительного обхода и ЭДС индукции отрицательна.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s://avatars.mds.yandex.net/get-dialogs/1017510/f8898fb40e979ad18d69/ori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42913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https://fsd.multiurok.ru/html/2021/01/28/s_6012a9ccf233f/1623884_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643182"/>
            <a:ext cx="464347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7158" y="714356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sz="2400" dirty="0" smtClean="0"/>
              <a:t>На железный сердечник надеты две катушки. К первой подключен амперметр, ток во второй меняется согласно приведенному графику. В какие промежутки времени амперметр не покажет наличие тока в первой катушке?</a:t>
            </a:r>
            <a:endParaRPr lang="ru-RU" sz="2400" dirty="0"/>
          </a:p>
        </p:txBody>
      </p:sp>
      <p:pic>
        <p:nvPicPr>
          <p:cNvPr id="11" name="Picture 5" descr="C:\Users\user\Desktop\istockphoto-961715054-612x61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0"/>
            <a:ext cx="1865376" cy="1865376"/>
          </a:xfrm>
          <a:prstGeom prst="rect">
            <a:avLst/>
          </a:prstGeom>
          <a:noFill/>
        </p:spPr>
      </p:pic>
      <p:pic>
        <p:nvPicPr>
          <p:cNvPr id="30722" name="Picture 2" descr="https://avatars.mds.yandex.net/get-dialogs/1017510/f8898fb40e979ad18d69/ori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42913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user\Desktop\istockphoto-961715054-612x6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0"/>
            <a:ext cx="1865376" cy="1865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714356"/>
            <a:ext cx="7000924" cy="564356"/>
          </a:xfrm>
          <a:prstGeom prst="roundRect">
            <a:avLst>
              <a:gd name="adj" fmla="val 3134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 Black" pitchFamily="34" charset="0"/>
              </a:rPr>
              <a:t>Чему равен магнитный поток?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</a:rPr>
              <a:t>        </a:t>
            </a:r>
            <a:r>
              <a:rPr lang="ru-RU" sz="3600" b="1" dirty="0" smtClean="0"/>
              <a:t>Ф=</a:t>
            </a:r>
            <a:r>
              <a:rPr lang="en-US" sz="3600" b="1" dirty="0" err="1" smtClean="0"/>
              <a:t>BScos</a:t>
            </a:r>
            <a:r>
              <a:rPr lang="en-US" sz="3600" b="1" dirty="0" smtClean="0">
                <a:sym typeface="Symbol"/>
              </a:rPr>
              <a:t>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214554"/>
            <a:ext cx="8572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Следовательно, ЭДС индукции возникает при</a:t>
            </a:r>
          </a:p>
          <a:p>
            <a:pPr marL="457200" indent="-457200" algn="just">
              <a:buAutoNum type="arabicParenR"/>
            </a:pPr>
            <a:r>
              <a:rPr lang="ru-RU" sz="2400" b="1" i="1" dirty="0" smtClean="0"/>
              <a:t>изменении со временем значения магнитной индукции;</a:t>
            </a:r>
          </a:p>
          <a:p>
            <a:pPr marL="457200" indent="-457200" algn="just">
              <a:buAutoNum type="arabicParenR"/>
            </a:pPr>
            <a:r>
              <a:rPr lang="ru-RU" sz="2400" b="1" i="1" dirty="0" smtClean="0"/>
              <a:t>Изменении площади контура;</a:t>
            </a:r>
          </a:p>
          <a:p>
            <a:pPr marL="457200" indent="-457200" algn="just">
              <a:buAutoNum type="arabicParenR"/>
            </a:pPr>
            <a:r>
              <a:rPr lang="ru-RU" sz="2400" b="1" i="1" dirty="0" smtClean="0"/>
              <a:t>Изменении угла между векторами магнитной индукции и нормалью к контуру.</a:t>
            </a:r>
          </a:p>
          <a:p>
            <a:endParaRPr lang="ru-RU" dirty="0"/>
          </a:p>
        </p:txBody>
      </p:sp>
      <p:pic>
        <p:nvPicPr>
          <p:cNvPr id="6" name="Picture 2" descr="https://avatars.mds.yandex.net/get-dialogs/1017510/f8898fb40e979ad18d69/ori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42913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3116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Изменение магнитного потока может происходить:</a:t>
            </a:r>
          </a:p>
          <a:p>
            <a:pPr algn="just"/>
            <a:r>
              <a:rPr lang="ru-RU" sz="2400" b="1" i="1" dirty="0" smtClean="0"/>
              <a:t>1) В случае неподвижного проводящего контура, помещенного в изменяющееся во времени поле.</a:t>
            </a:r>
          </a:p>
          <a:p>
            <a:pPr algn="just"/>
            <a:r>
              <a:rPr lang="ru-RU" sz="2400" b="1" i="1" dirty="0" smtClean="0"/>
              <a:t>2) В случае проводника, движущемся в магнитном поле, которое может и не меняться со временем</a:t>
            </a:r>
            <a:endParaRPr lang="ru-RU" sz="2400" dirty="0"/>
          </a:p>
        </p:txBody>
      </p:sp>
      <p:pic>
        <p:nvPicPr>
          <p:cNvPr id="3" name="Picture 5" descr="C:\Users\user\Desktop\istockphoto-961715054-612x61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0"/>
            <a:ext cx="1865376" cy="1865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714356"/>
            <a:ext cx="7000924" cy="1015841"/>
          </a:xfrm>
          <a:prstGeom prst="roundRect">
            <a:avLst>
              <a:gd name="adj" fmla="val 3134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 Black" pitchFamily="34" charset="0"/>
              </a:rPr>
              <a:t>За счет чего может происходить изменение магнитного потока?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Picture 2" descr="https://avatars.mds.yandex.net/get-dialogs/1017510/f8898fb40e979ad18d69/ori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42913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702945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910" y="78579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642918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b="1" i="1" dirty="0" smtClean="0"/>
              <a:t>При движении проводника в магнитном поле со скоростью </a:t>
            </a:r>
            <a:r>
              <a:rPr lang="en-US" sz="2400" b="1" i="1" dirty="0"/>
              <a:t>ʋ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вместе с ним с той же скоростью движутся «+» и «-» заряды, находящиеся в проводнике.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011341"/>
            <a:ext cx="8501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b="1" i="1" dirty="0" smtClean="0"/>
              <a:t>На них в магнитном поле в противоположные стороны действует сила Лоренца, что приводит к перераспределению зарядов -</a:t>
            </a:r>
          </a:p>
          <a:p>
            <a:pPr algn="just"/>
            <a:r>
              <a:rPr lang="ru-RU" sz="2400" b="1" i="1" dirty="0" smtClean="0"/>
              <a:t>возникает ЭДС.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0"/>
            <a:ext cx="872210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ЭДС индукции в движущихся проводниках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285860"/>
            <a:ext cx="702945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730500" y="4551362"/>
          <a:ext cx="3966020" cy="1020777"/>
        </p:xfrm>
        <a:graphic>
          <a:graphicData uri="http://schemas.openxmlformats.org/presentationml/2006/ole">
            <p:oleObj spid="_x0000_s32770" name="Формула" r:id="rId4" imgW="888840" imgH="22860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500042"/>
            <a:ext cx="872210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ЭДС индукции в движущихся проводниках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70394" t="25065" r="12583" b="48893"/>
          <a:stretch>
            <a:fillRect/>
          </a:stretch>
        </p:blipFill>
        <p:spPr bwMode="auto">
          <a:xfrm>
            <a:off x="3143240" y="2285992"/>
            <a:ext cx="2428892" cy="291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 descr="C:\Users\user\Desktop\istockphoto-961715054-612x61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0"/>
            <a:ext cx="1865376" cy="1865376"/>
          </a:xfrm>
          <a:prstGeom prst="rect">
            <a:avLst/>
          </a:prstGeom>
          <a:noFill/>
        </p:spPr>
      </p:pic>
      <p:pic>
        <p:nvPicPr>
          <p:cNvPr id="4" name="Picture 2" descr="https://avatars.mds.yandex.net/get-dialogs/1017510/f8898fb40e979ad18d69/ori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429132"/>
            <a:ext cx="2214578" cy="22145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71480"/>
            <a:ext cx="7286676" cy="1768316"/>
          </a:xfrm>
          <a:prstGeom prst="roundRect">
            <a:avLst>
              <a:gd name="adj" fmla="val 3134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Arial Black" pitchFamily="34" charset="0"/>
              </a:rPr>
              <a:t>Проводящий стержень вращается в магнитном поле (см. рис.). Напряженность электрического поля в проводнике:</a:t>
            </a:r>
            <a:endParaRPr lang="ru-RU" sz="22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07207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Не изменяется по всей длине проводника.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Уменьшается при переходе от точки А к точке В.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Увеличивается при переходе от точки А к точке В.</a:t>
            </a:r>
            <a:endParaRPr lang="ru-RU" sz="2400" dirty="0"/>
          </a:p>
        </p:txBody>
      </p:sp>
      <p:sp>
        <p:nvSpPr>
          <p:cNvPr id="7" name="Солнце 6"/>
          <p:cNvSpPr/>
          <p:nvPr/>
        </p:nvSpPr>
        <p:spPr>
          <a:xfrm>
            <a:off x="357158" y="5786454"/>
            <a:ext cx="500066" cy="500066"/>
          </a:xfrm>
          <a:prstGeom prst="su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736"/>
            <a:ext cx="34212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4143380"/>
            <a:ext cx="85011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/>
              <a:t>Электродинамический громкоговоритель, преобразует  </a:t>
            </a:r>
            <a:r>
              <a:rPr lang="ru-RU" sz="2400" dirty="0"/>
              <a:t>колебания электрического тока в звуковые колебания</a:t>
            </a:r>
            <a:r>
              <a:rPr lang="ru-RU" sz="2400" dirty="0" smtClean="0"/>
              <a:t>.</a:t>
            </a:r>
          </a:p>
          <a:p>
            <a:pPr indent="360363" algn="just"/>
            <a:r>
              <a:rPr lang="ru-RU" sz="2400" dirty="0" smtClean="0"/>
              <a:t> </a:t>
            </a:r>
            <a:r>
              <a:rPr lang="ru-RU" sz="2400" dirty="0"/>
              <a:t>Обратный процесс превращения звуковых колебаний воздуха в колебания электрического тока осуществляется с помощью микрофона.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28"/>
            <a:ext cx="8722101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Электродинамический микрофон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1357298"/>
            <a:ext cx="37147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Диафрагма – </a:t>
            </a:r>
            <a:r>
              <a:rPr lang="ru-RU" sz="2400" b="1" i="1" dirty="0" smtClean="0"/>
              <a:t>2 </a:t>
            </a:r>
          </a:p>
          <a:p>
            <a:r>
              <a:rPr lang="ru-RU" sz="2400" b="1" dirty="0" smtClean="0"/>
              <a:t>Звуковая  катушка – </a:t>
            </a:r>
            <a:r>
              <a:rPr lang="ru-RU" sz="2400" b="1" i="1" dirty="0"/>
              <a:t>1 </a:t>
            </a:r>
            <a:endParaRPr lang="ru-RU" sz="2400" b="1" dirty="0" smtClean="0"/>
          </a:p>
          <a:p>
            <a:r>
              <a:rPr lang="ru-RU" sz="2400" b="1" dirty="0" smtClean="0"/>
              <a:t>Постоянный магнит - </a:t>
            </a:r>
            <a:r>
              <a:rPr lang="ru-RU" sz="2400" b="1" i="1" dirty="0"/>
              <a:t>3. </a:t>
            </a:r>
            <a:endParaRPr lang="ru-RU" sz="2400" b="1" dirty="0" smtClean="0"/>
          </a:p>
          <a:p>
            <a:r>
              <a:rPr lang="ru-RU" sz="2400" b="1" dirty="0" smtClean="0"/>
              <a:t>Зажимы - 4</a:t>
            </a:r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1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973</TotalTime>
  <Words>484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Тема1</vt:lpstr>
      <vt:lpstr>Формула</vt:lpstr>
      <vt:lpstr>ЭДС индукции в движущихся проводниках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Фоминова</dc:creator>
  <cp:lastModifiedBy>НР</cp:lastModifiedBy>
  <cp:revision>16</cp:revision>
  <dcterms:created xsi:type="dcterms:W3CDTF">2022-08-25T11:54:35Z</dcterms:created>
  <dcterms:modified xsi:type="dcterms:W3CDTF">2022-11-28T08:41:43Z</dcterms:modified>
</cp:coreProperties>
</file>