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B47E4-3C3D-4390-8D68-C50B5A7BD104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9398-BA95-4356-A38E-9DCD5B094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9398-BA95-4356-A38E-9DCD5B0947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0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0"/>
            <a:ext cx="9162473" cy="6858000"/>
          </a:xfrm>
        </p:spPr>
      </p:pic>
    </p:spTree>
    <p:extLst>
      <p:ext uri="{BB962C8B-B14F-4D97-AF65-F5344CB8AC3E}">
        <p14:creationId xmlns:p14="http://schemas.microsoft.com/office/powerpoint/2010/main" val="238360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42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441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4572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97130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491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" y="18473"/>
            <a:ext cx="9139382" cy="6854537"/>
          </a:xfrm>
        </p:spPr>
      </p:pic>
    </p:spTree>
    <p:extLst>
      <p:ext uri="{BB962C8B-B14F-4D97-AF65-F5344CB8AC3E}">
        <p14:creationId xmlns:p14="http://schemas.microsoft.com/office/powerpoint/2010/main" val="54268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076266" cy="5105400"/>
          </a:xfrm>
        </p:spPr>
      </p:pic>
    </p:spTree>
    <p:extLst>
      <p:ext uri="{BB962C8B-B14F-4D97-AF65-F5344CB8AC3E}">
        <p14:creationId xmlns:p14="http://schemas.microsoft.com/office/powerpoint/2010/main" val="233994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3400"/>
            <a:ext cx="9211733" cy="5181600"/>
          </a:xfrm>
        </p:spPr>
      </p:pic>
    </p:spTree>
    <p:extLst>
      <p:ext uri="{BB962C8B-B14F-4D97-AF65-F5344CB8AC3E}">
        <p14:creationId xmlns:p14="http://schemas.microsoft.com/office/powerpoint/2010/main" val="190973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8944904" cy="5031509"/>
          </a:xfrm>
        </p:spPr>
      </p:pic>
    </p:spTree>
    <p:extLst>
      <p:ext uri="{BB962C8B-B14F-4D97-AF65-F5344CB8AC3E}">
        <p14:creationId xmlns:p14="http://schemas.microsoft.com/office/powerpoint/2010/main" val="109304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" y="6927"/>
            <a:ext cx="9148618" cy="6861464"/>
          </a:xfrm>
        </p:spPr>
      </p:pic>
    </p:spTree>
    <p:extLst>
      <p:ext uri="{BB962C8B-B14F-4D97-AF65-F5344CB8AC3E}">
        <p14:creationId xmlns:p14="http://schemas.microsoft.com/office/powerpoint/2010/main" val="217797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8" y="228600"/>
            <a:ext cx="9211733" cy="6096000"/>
          </a:xfrm>
        </p:spPr>
      </p:pic>
    </p:spTree>
    <p:extLst>
      <p:ext uri="{BB962C8B-B14F-4D97-AF65-F5344CB8AC3E}">
        <p14:creationId xmlns:p14="http://schemas.microsoft.com/office/powerpoint/2010/main" val="65330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0383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" y="0"/>
            <a:ext cx="9160164" cy="6870123"/>
          </a:xfrm>
        </p:spPr>
      </p:pic>
    </p:spTree>
    <p:extLst>
      <p:ext uri="{BB962C8B-B14F-4D97-AF65-F5344CB8AC3E}">
        <p14:creationId xmlns:p14="http://schemas.microsoft.com/office/powerpoint/2010/main" val="352281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7442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9841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4146"/>
          </a:xfrm>
        </p:spPr>
      </p:pic>
    </p:spTree>
    <p:extLst>
      <p:ext uri="{BB962C8B-B14F-4D97-AF65-F5344CB8AC3E}">
        <p14:creationId xmlns:p14="http://schemas.microsoft.com/office/powerpoint/2010/main" val="123574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176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076266" cy="5597236"/>
          </a:xfrm>
        </p:spPr>
      </p:pic>
    </p:spTree>
    <p:extLst>
      <p:ext uri="{BB962C8B-B14F-4D97-AF65-F5344CB8AC3E}">
        <p14:creationId xmlns:p14="http://schemas.microsoft.com/office/powerpoint/2010/main" val="152742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9448"/>
          </a:xfrm>
        </p:spPr>
      </p:pic>
    </p:spTree>
    <p:extLst>
      <p:ext uri="{BB962C8B-B14F-4D97-AF65-F5344CB8AC3E}">
        <p14:creationId xmlns:p14="http://schemas.microsoft.com/office/powerpoint/2010/main" val="141961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478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Экран (4:3)</PresentationFormat>
  <Paragraphs>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2016-10-10T17:13:41Z</dcterms:created>
  <dcterms:modified xsi:type="dcterms:W3CDTF">2017-01-21T16:40:19Z</dcterms:modified>
</cp:coreProperties>
</file>