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458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CF458A-EF87-4CFF-B07F-8528F951F7F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3EF843-A83F-469A-9690-5D3BF1D6C0FA}">
      <dgm:prSet phldrT="[Текст]" custT="1"/>
      <dgm:spPr/>
      <dgm:t>
        <a:bodyPr/>
        <a:lstStyle/>
        <a:p>
          <a:r>
            <a:rPr lang="en-US" sz="2400" b="1" dirty="0" smtClean="0">
              <a:solidFill>
                <a:schemeClr val="accent6"/>
              </a:solidFill>
            </a:rPr>
            <a:t>Fears and Phobias</a:t>
          </a:r>
          <a:endParaRPr lang="ru-RU" sz="2400" b="1" dirty="0">
            <a:solidFill>
              <a:schemeClr val="accent6"/>
            </a:solidFill>
          </a:endParaRPr>
        </a:p>
      </dgm:t>
    </dgm:pt>
    <dgm:pt modelId="{24C198FE-30FC-4D7E-8D53-8154D0326CF9}" type="parTrans" cxnId="{6B752DF0-30B8-49AA-A317-5BBBE26611BD}">
      <dgm:prSet/>
      <dgm:spPr/>
      <dgm:t>
        <a:bodyPr/>
        <a:lstStyle/>
        <a:p>
          <a:endParaRPr lang="ru-RU"/>
        </a:p>
      </dgm:t>
    </dgm:pt>
    <dgm:pt modelId="{C0B840EF-C62E-40F1-AE88-42786BF9F956}" type="sibTrans" cxnId="{6B752DF0-30B8-49AA-A317-5BBBE26611BD}">
      <dgm:prSet/>
      <dgm:spPr/>
      <dgm:t>
        <a:bodyPr/>
        <a:lstStyle/>
        <a:p>
          <a:endParaRPr lang="ru-RU"/>
        </a:p>
      </dgm:t>
    </dgm:pt>
    <dgm:pt modelId="{E6AA0CE6-33B9-442D-A3FC-7DCBA41194F7}">
      <dgm:prSet phldrT="[Текст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Agoraphobia</a:t>
          </a:r>
          <a:endParaRPr lang="ru-RU" sz="1400" dirty="0">
            <a:solidFill>
              <a:schemeClr val="tx1"/>
            </a:solidFill>
          </a:endParaRPr>
        </a:p>
      </dgm:t>
    </dgm:pt>
    <dgm:pt modelId="{40D620ED-DB68-4C8F-86D5-EBFC5E2358F2}" type="parTrans" cxnId="{88AECD21-210A-44E4-9E09-1D4C92601CEB}">
      <dgm:prSet/>
      <dgm:spPr/>
      <dgm:t>
        <a:bodyPr/>
        <a:lstStyle/>
        <a:p>
          <a:endParaRPr lang="ru-RU"/>
        </a:p>
      </dgm:t>
    </dgm:pt>
    <dgm:pt modelId="{4B6AF073-BE96-4FA1-8BAC-633B4F45FFAF}" type="sibTrans" cxnId="{88AECD21-210A-44E4-9E09-1D4C92601CEB}">
      <dgm:prSet/>
      <dgm:spPr/>
      <dgm:t>
        <a:bodyPr/>
        <a:lstStyle/>
        <a:p>
          <a:endParaRPr lang="ru-RU"/>
        </a:p>
      </dgm:t>
    </dgm:pt>
    <dgm:pt modelId="{64857DE5-3DC1-4A81-B711-E505C32A2132}">
      <dgm:prSet phldrT="[Текст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Claustrophobia</a:t>
          </a:r>
          <a:endParaRPr lang="ru-RU" sz="1400" dirty="0">
            <a:solidFill>
              <a:schemeClr val="tx1"/>
            </a:solidFill>
          </a:endParaRPr>
        </a:p>
      </dgm:t>
    </dgm:pt>
    <dgm:pt modelId="{007BF8EF-75CF-423F-BCFD-8DC549B84F59}" type="parTrans" cxnId="{167B8F71-3C73-4CF8-BC6A-F209C9E60BCE}">
      <dgm:prSet/>
      <dgm:spPr/>
      <dgm:t>
        <a:bodyPr/>
        <a:lstStyle/>
        <a:p>
          <a:endParaRPr lang="ru-RU"/>
        </a:p>
      </dgm:t>
    </dgm:pt>
    <dgm:pt modelId="{24E72E75-A54A-4F8B-860F-595AA17C1715}" type="sibTrans" cxnId="{167B8F71-3C73-4CF8-BC6A-F209C9E60BCE}">
      <dgm:prSet/>
      <dgm:spPr/>
      <dgm:t>
        <a:bodyPr/>
        <a:lstStyle/>
        <a:p>
          <a:endParaRPr lang="ru-RU"/>
        </a:p>
      </dgm:t>
    </dgm:pt>
    <dgm:pt modelId="{FEFC378A-3377-4382-8557-EE2545ECE7F9}">
      <dgm:prSet phldrT="[Текст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Acrophobia</a:t>
          </a:r>
          <a:endParaRPr lang="ru-RU" sz="1400" dirty="0">
            <a:solidFill>
              <a:schemeClr val="tx1"/>
            </a:solidFill>
          </a:endParaRPr>
        </a:p>
      </dgm:t>
    </dgm:pt>
    <dgm:pt modelId="{C0575907-03B4-4BD0-9A16-52D54DFE2B55}" type="parTrans" cxnId="{FAC65D61-8D24-4683-89C7-C64A07043985}">
      <dgm:prSet/>
      <dgm:spPr/>
      <dgm:t>
        <a:bodyPr/>
        <a:lstStyle/>
        <a:p>
          <a:endParaRPr lang="ru-RU"/>
        </a:p>
      </dgm:t>
    </dgm:pt>
    <dgm:pt modelId="{FACC5C70-C4EC-4124-99F7-1975101A5386}" type="sibTrans" cxnId="{FAC65D61-8D24-4683-89C7-C64A07043985}">
      <dgm:prSet/>
      <dgm:spPr/>
      <dgm:t>
        <a:bodyPr/>
        <a:lstStyle/>
        <a:p>
          <a:endParaRPr lang="ru-RU"/>
        </a:p>
      </dgm:t>
    </dgm:pt>
    <dgm:pt modelId="{4AA49C64-63F6-4471-84B8-BEABAAACA53E}">
      <dgm:prSet phldrT="[Текст]"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Mysophobia</a:t>
          </a:r>
          <a:endParaRPr lang="ru-RU" sz="1400" dirty="0">
            <a:solidFill>
              <a:schemeClr val="tx1"/>
            </a:solidFill>
          </a:endParaRPr>
        </a:p>
      </dgm:t>
    </dgm:pt>
    <dgm:pt modelId="{08038319-A8B3-4A15-844D-28DAFE99DD28}" type="parTrans" cxnId="{0BEFE2AE-F6F5-4D77-844E-69197707F01A}">
      <dgm:prSet/>
      <dgm:spPr/>
      <dgm:t>
        <a:bodyPr/>
        <a:lstStyle/>
        <a:p>
          <a:endParaRPr lang="ru-RU"/>
        </a:p>
      </dgm:t>
    </dgm:pt>
    <dgm:pt modelId="{70F65AC0-6E80-4F78-B993-B92E883B3E75}" type="sibTrans" cxnId="{0BEFE2AE-F6F5-4D77-844E-69197707F01A}">
      <dgm:prSet/>
      <dgm:spPr/>
      <dgm:t>
        <a:bodyPr/>
        <a:lstStyle/>
        <a:p>
          <a:endParaRPr lang="ru-RU"/>
        </a:p>
      </dgm:t>
    </dgm:pt>
    <dgm:pt modelId="{BF3CF3F3-6D59-4997-BD64-CF4354D472F7}">
      <dgm:prSet phldrT="[Текст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Xenophobia</a:t>
          </a:r>
          <a:endParaRPr lang="ru-RU" sz="1400" dirty="0">
            <a:solidFill>
              <a:schemeClr val="tx1"/>
            </a:solidFill>
          </a:endParaRPr>
        </a:p>
      </dgm:t>
    </dgm:pt>
    <dgm:pt modelId="{9CD8717D-609C-4EB1-B97F-9053E87C0CC2}" type="parTrans" cxnId="{802768BB-3899-4925-BB61-6FCE96BEF835}">
      <dgm:prSet/>
      <dgm:spPr/>
      <dgm:t>
        <a:bodyPr/>
        <a:lstStyle/>
        <a:p>
          <a:endParaRPr lang="ru-RU"/>
        </a:p>
      </dgm:t>
    </dgm:pt>
    <dgm:pt modelId="{0DF2D178-8D27-470B-ADE9-403DD5A29839}" type="sibTrans" cxnId="{802768BB-3899-4925-BB61-6FCE96BEF835}">
      <dgm:prSet/>
      <dgm:spPr/>
      <dgm:t>
        <a:bodyPr/>
        <a:lstStyle/>
        <a:p>
          <a:endParaRPr lang="ru-RU"/>
        </a:p>
      </dgm:t>
    </dgm:pt>
    <dgm:pt modelId="{10F20FE7-83AA-4ADC-9B4D-C361EE64AABC}">
      <dgm:prSet phldrT="[Текст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Arachnophobia</a:t>
          </a:r>
          <a:endParaRPr lang="ru-RU" sz="1400" dirty="0">
            <a:solidFill>
              <a:schemeClr val="tx1"/>
            </a:solidFill>
          </a:endParaRPr>
        </a:p>
      </dgm:t>
    </dgm:pt>
    <dgm:pt modelId="{7C6D64E0-4D4B-4F5B-AE6D-BFADF6D5CFF4}" type="parTrans" cxnId="{BAB68D4B-64E0-4C7A-97B7-533D0A4DDA33}">
      <dgm:prSet/>
      <dgm:spPr/>
      <dgm:t>
        <a:bodyPr/>
        <a:lstStyle/>
        <a:p>
          <a:endParaRPr lang="ru-RU"/>
        </a:p>
      </dgm:t>
    </dgm:pt>
    <dgm:pt modelId="{13DDFBF5-8206-4BAB-B5BB-7196DB99FB2A}" type="sibTrans" cxnId="{BAB68D4B-64E0-4C7A-97B7-533D0A4DDA33}">
      <dgm:prSet/>
      <dgm:spPr/>
      <dgm:t>
        <a:bodyPr/>
        <a:lstStyle/>
        <a:p>
          <a:endParaRPr lang="ru-RU"/>
        </a:p>
      </dgm:t>
    </dgm:pt>
    <dgm:pt modelId="{7EB2C084-2DEF-441A-BF8B-500932633C67}">
      <dgm:prSet phldrT="[Текст]"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Aviophobia</a:t>
          </a:r>
          <a:endParaRPr lang="ru-RU" sz="1400" dirty="0">
            <a:solidFill>
              <a:schemeClr val="tx1"/>
            </a:solidFill>
          </a:endParaRPr>
        </a:p>
      </dgm:t>
    </dgm:pt>
    <dgm:pt modelId="{9A2F431E-C269-4AA0-8FF8-8B83DCD29D4E}" type="parTrans" cxnId="{34D640D2-4242-4B00-94B6-5B025380A6BB}">
      <dgm:prSet/>
      <dgm:spPr/>
      <dgm:t>
        <a:bodyPr/>
        <a:lstStyle/>
        <a:p>
          <a:endParaRPr lang="ru-RU"/>
        </a:p>
      </dgm:t>
    </dgm:pt>
    <dgm:pt modelId="{500F38EF-17CC-4301-8F82-9819E888A3D3}" type="sibTrans" cxnId="{34D640D2-4242-4B00-94B6-5B025380A6BB}">
      <dgm:prSet/>
      <dgm:spPr/>
      <dgm:t>
        <a:bodyPr/>
        <a:lstStyle/>
        <a:p>
          <a:endParaRPr lang="ru-RU"/>
        </a:p>
      </dgm:t>
    </dgm:pt>
    <dgm:pt modelId="{6B989DBC-8675-44A9-9988-7ADAC7EDAA47}">
      <dgm:prSet phldrT="[Текст]"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Brontophobia</a:t>
          </a:r>
          <a:endParaRPr lang="ru-RU" sz="1400" dirty="0">
            <a:solidFill>
              <a:schemeClr val="tx1"/>
            </a:solidFill>
          </a:endParaRPr>
        </a:p>
      </dgm:t>
    </dgm:pt>
    <dgm:pt modelId="{0534ECD1-F387-4112-94C1-E414FC055C25}" type="parTrans" cxnId="{5E8DFA0E-B335-446F-B9E3-BD0F6CAD6B52}">
      <dgm:prSet/>
      <dgm:spPr/>
      <dgm:t>
        <a:bodyPr/>
        <a:lstStyle/>
        <a:p>
          <a:endParaRPr lang="ru-RU"/>
        </a:p>
      </dgm:t>
    </dgm:pt>
    <dgm:pt modelId="{B5989C3C-3A2C-432A-A23B-562BF905A288}" type="sibTrans" cxnId="{5E8DFA0E-B335-446F-B9E3-BD0F6CAD6B52}">
      <dgm:prSet/>
      <dgm:spPr/>
      <dgm:t>
        <a:bodyPr/>
        <a:lstStyle/>
        <a:p>
          <a:endParaRPr lang="ru-RU"/>
        </a:p>
      </dgm:t>
    </dgm:pt>
    <dgm:pt modelId="{70EF20E9-3358-4E9F-9C3E-C89FFD4DD967}" type="pres">
      <dgm:prSet presAssocID="{2BCF458A-EF87-4CFF-B07F-8528F951F7F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FAD3C0-7641-4E36-AD86-71241A3CC86A}" type="pres">
      <dgm:prSet presAssocID="{D53EF843-A83F-469A-9690-5D3BF1D6C0FA}" presName="centerShape" presStyleLbl="node0" presStyleIdx="0" presStyleCnt="1" custScaleX="186438" custScaleY="157304"/>
      <dgm:spPr/>
      <dgm:t>
        <a:bodyPr/>
        <a:lstStyle/>
        <a:p>
          <a:endParaRPr lang="ru-RU"/>
        </a:p>
      </dgm:t>
    </dgm:pt>
    <dgm:pt modelId="{71632A5A-7CE2-4502-A8D1-577826063042}" type="pres">
      <dgm:prSet presAssocID="{40D620ED-DB68-4C8F-86D5-EBFC5E2358F2}" presName="Name9" presStyleLbl="parChTrans1D2" presStyleIdx="0" presStyleCnt="8"/>
      <dgm:spPr/>
      <dgm:t>
        <a:bodyPr/>
        <a:lstStyle/>
        <a:p>
          <a:endParaRPr lang="ru-RU"/>
        </a:p>
      </dgm:t>
    </dgm:pt>
    <dgm:pt modelId="{60BD5DB2-ACFF-4276-924D-A2BAC62915D3}" type="pres">
      <dgm:prSet presAssocID="{40D620ED-DB68-4C8F-86D5-EBFC5E2358F2}" presName="connTx" presStyleLbl="parChTrans1D2" presStyleIdx="0" presStyleCnt="8"/>
      <dgm:spPr/>
      <dgm:t>
        <a:bodyPr/>
        <a:lstStyle/>
        <a:p>
          <a:endParaRPr lang="ru-RU"/>
        </a:p>
      </dgm:t>
    </dgm:pt>
    <dgm:pt modelId="{D97EF0D2-574D-4E5A-AEEC-FD7CC65E7426}" type="pres">
      <dgm:prSet presAssocID="{E6AA0CE6-33B9-442D-A3FC-7DCBA41194F7}" presName="node" presStyleLbl="node1" presStyleIdx="0" presStyleCnt="8" custScaleX="226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FCC15-61C9-410C-B540-B40B1D330B65}" type="pres">
      <dgm:prSet presAssocID="{007BF8EF-75CF-423F-BCFD-8DC549B84F59}" presName="Name9" presStyleLbl="parChTrans1D2" presStyleIdx="1" presStyleCnt="8"/>
      <dgm:spPr/>
      <dgm:t>
        <a:bodyPr/>
        <a:lstStyle/>
        <a:p>
          <a:endParaRPr lang="ru-RU"/>
        </a:p>
      </dgm:t>
    </dgm:pt>
    <dgm:pt modelId="{DCC1A6BB-D811-4EA6-94E3-1C90050DEC99}" type="pres">
      <dgm:prSet presAssocID="{007BF8EF-75CF-423F-BCFD-8DC549B84F59}" presName="connTx" presStyleLbl="parChTrans1D2" presStyleIdx="1" presStyleCnt="8"/>
      <dgm:spPr/>
      <dgm:t>
        <a:bodyPr/>
        <a:lstStyle/>
        <a:p>
          <a:endParaRPr lang="ru-RU"/>
        </a:p>
      </dgm:t>
    </dgm:pt>
    <dgm:pt modelId="{C8A5BFB6-0285-4D1B-A44F-23F4EB87B629}" type="pres">
      <dgm:prSet presAssocID="{64857DE5-3DC1-4A81-B711-E505C32A2132}" presName="node" presStyleLbl="node1" presStyleIdx="1" presStyleCnt="8" custScaleX="201463" custRadScaleRad="162375" custRadScaleInc="48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4F2FE-66D2-43D5-8932-3A394D9E3BF3}" type="pres">
      <dgm:prSet presAssocID="{C0575907-03B4-4BD0-9A16-52D54DFE2B55}" presName="Name9" presStyleLbl="parChTrans1D2" presStyleIdx="2" presStyleCnt="8"/>
      <dgm:spPr/>
      <dgm:t>
        <a:bodyPr/>
        <a:lstStyle/>
        <a:p>
          <a:endParaRPr lang="ru-RU"/>
        </a:p>
      </dgm:t>
    </dgm:pt>
    <dgm:pt modelId="{8F38C503-177A-4DE9-B454-B35C55C1C343}" type="pres">
      <dgm:prSet presAssocID="{C0575907-03B4-4BD0-9A16-52D54DFE2B55}" presName="connTx" presStyleLbl="parChTrans1D2" presStyleIdx="2" presStyleCnt="8"/>
      <dgm:spPr/>
      <dgm:t>
        <a:bodyPr/>
        <a:lstStyle/>
        <a:p>
          <a:endParaRPr lang="ru-RU"/>
        </a:p>
      </dgm:t>
    </dgm:pt>
    <dgm:pt modelId="{8B4A38CA-7707-466A-AFBD-AA35BEC2A233}" type="pres">
      <dgm:prSet presAssocID="{FEFC378A-3377-4382-8557-EE2545ECE7F9}" presName="node" presStyleLbl="node1" presStyleIdx="2" presStyleCnt="8" custScaleX="179509" custScaleY="100000" custRadScaleRad="143641" custRadScaleInc="-38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CF707-2AC4-4F3A-9CF2-E449E3659B2F}" type="pres">
      <dgm:prSet presAssocID="{08038319-A8B3-4A15-844D-28DAFE99DD28}" presName="Name9" presStyleLbl="parChTrans1D2" presStyleIdx="3" presStyleCnt="8"/>
      <dgm:spPr/>
      <dgm:t>
        <a:bodyPr/>
        <a:lstStyle/>
        <a:p>
          <a:endParaRPr lang="ru-RU"/>
        </a:p>
      </dgm:t>
    </dgm:pt>
    <dgm:pt modelId="{2EAC51E0-C6CB-4441-87A0-FAED4DF79B4F}" type="pres">
      <dgm:prSet presAssocID="{08038319-A8B3-4A15-844D-28DAFE99DD28}" presName="connTx" presStyleLbl="parChTrans1D2" presStyleIdx="3" presStyleCnt="8"/>
      <dgm:spPr/>
      <dgm:t>
        <a:bodyPr/>
        <a:lstStyle/>
        <a:p>
          <a:endParaRPr lang="ru-RU"/>
        </a:p>
      </dgm:t>
    </dgm:pt>
    <dgm:pt modelId="{9F7252FF-C6E6-43F7-B704-3D3658DCE6D8}" type="pres">
      <dgm:prSet presAssocID="{4AA49C64-63F6-4471-84B8-BEABAAACA53E}" presName="node" presStyleLbl="node1" presStyleIdx="3" presStyleCnt="8" custScaleX="216202" custRadScaleRad="175096" custRadScaleInc="-62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7BC8E-95F7-4277-AACF-AA4466796372}" type="pres">
      <dgm:prSet presAssocID="{9CD8717D-609C-4EB1-B97F-9053E87C0CC2}" presName="Name9" presStyleLbl="parChTrans1D2" presStyleIdx="4" presStyleCnt="8"/>
      <dgm:spPr/>
      <dgm:t>
        <a:bodyPr/>
        <a:lstStyle/>
        <a:p>
          <a:endParaRPr lang="ru-RU"/>
        </a:p>
      </dgm:t>
    </dgm:pt>
    <dgm:pt modelId="{430FA32E-1D3B-4FB3-A9AC-C834B1358A1C}" type="pres">
      <dgm:prSet presAssocID="{9CD8717D-609C-4EB1-B97F-9053E87C0CC2}" presName="connTx" presStyleLbl="parChTrans1D2" presStyleIdx="4" presStyleCnt="8"/>
      <dgm:spPr/>
      <dgm:t>
        <a:bodyPr/>
        <a:lstStyle/>
        <a:p>
          <a:endParaRPr lang="ru-RU"/>
        </a:p>
      </dgm:t>
    </dgm:pt>
    <dgm:pt modelId="{A5CD51CF-C518-42A4-88B4-B7FB73CB217F}" type="pres">
      <dgm:prSet presAssocID="{BF3CF3F3-6D59-4997-BD64-CF4354D472F7}" presName="node" presStyleLbl="node1" presStyleIdx="4" presStyleCnt="8" custScaleX="216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A7429-1BB2-4376-BEBA-FDF7804CD301}" type="pres">
      <dgm:prSet presAssocID="{7C6D64E0-4D4B-4F5B-AE6D-BFADF6D5CFF4}" presName="Name9" presStyleLbl="parChTrans1D2" presStyleIdx="5" presStyleCnt="8"/>
      <dgm:spPr/>
      <dgm:t>
        <a:bodyPr/>
        <a:lstStyle/>
        <a:p>
          <a:endParaRPr lang="ru-RU"/>
        </a:p>
      </dgm:t>
    </dgm:pt>
    <dgm:pt modelId="{66FEDF82-7425-4EEB-BC06-328F5A93BD29}" type="pres">
      <dgm:prSet presAssocID="{7C6D64E0-4D4B-4F5B-AE6D-BFADF6D5CFF4}" presName="connTx" presStyleLbl="parChTrans1D2" presStyleIdx="5" presStyleCnt="8"/>
      <dgm:spPr/>
      <dgm:t>
        <a:bodyPr/>
        <a:lstStyle/>
        <a:p>
          <a:endParaRPr lang="ru-RU"/>
        </a:p>
      </dgm:t>
    </dgm:pt>
    <dgm:pt modelId="{23206912-87A4-472C-B362-71123B69A561}" type="pres">
      <dgm:prSet presAssocID="{10F20FE7-83AA-4ADC-9B4D-C361EE64AABC}" presName="node" presStyleLbl="node1" presStyleIdx="5" presStyleCnt="8" custScaleX="197507" custScaleY="120226" custRadScaleRad="149534" custRadScaleInc="55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B940E-A888-49F3-A735-C560A7B9794A}" type="pres">
      <dgm:prSet presAssocID="{9A2F431E-C269-4AA0-8FF8-8B83DCD29D4E}" presName="Name9" presStyleLbl="parChTrans1D2" presStyleIdx="6" presStyleCnt="8"/>
      <dgm:spPr/>
      <dgm:t>
        <a:bodyPr/>
        <a:lstStyle/>
        <a:p>
          <a:endParaRPr lang="ru-RU"/>
        </a:p>
      </dgm:t>
    </dgm:pt>
    <dgm:pt modelId="{49504F3E-F002-49FD-A564-3E311ECC2F84}" type="pres">
      <dgm:prSet presAssocID="{9A2F431E-C269-4AA0-8FF8-8B83DCD29D4E}" presName="connTx" presStyleLbl="parChTrans1D2" presStyleIdx="6" presStyleCnt="8"/>
      <dgm:spPr/>
      <dgm:t>
        <a:bodyPr/>
        <a:lstStyle/>
        <a:p>
          <a:endParaRPr lang="ru-RU"/>
        </a:p>
      </dgm:t>
    </dgm:pt>
    <dgm:pt modelId="{6F87AD6A-3F55-43F2-91EA-87BD3D5F33B9}" type="pres">
      <dgm:prSet presAssocID="{7EB2C084-2DEF-441A-BF8B-500932633C67}" presName="node" presStyleLbl="node1" presStyleIdx="6" presStyleCnt="8" custScaleX="201147" custRadScaleRad="129555" custRadScaleInc="24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D2981-535A-4086-8A1B-1D9A0D62A7C6}" type="pres">
      <dgm:prSet presAssocID="{0534ECD1-F387-4112-94C1-E414FC055C25}" presName="Name9" presStyleLbl="parChTrans1D2" presStyleIdx="7" presStyleCnt="8"/>
      <dgm:spPr/>
      <dgm:t>
        <a:bodyPr/>
        <a:lstStyle/>
        <a:p>
          <a:endParaRPr lang="ru-RU"/>
        </a:p>
      </dgm:t>
    </dgm:pt>
    <dgm:pt modelId="{C40F2F87-3FE4-4A63-B0D8-BBC78B203BD9}" type="pres">
      <dgm:prSet presAssocID="{0534ECD1-F387-4112-94C1-E414FC055C25}" presName="connTx" presStyleLbl="parChTrans1D2" presStyleIdx="7" presStyleCnt="8"/>
      <dgm:spPr/>
      <dgm:t>
        <a:bodyPr/>
        <a:lstStyle/>
        <a:p>
          <a:endParaRPr lang="ru-RU"/>
        </a:p>
      </dgm:t>
    </dgm:pt>
    <dgm:pt modelId="{F9AFD683-649F-4F12-9572-097567012475}" type="pres">
      <dgm:prSet presAssocID="{6B989DBC-8675-44A9-9988-7ADAC7EDAA47}" presName="node" presStyleLbl="node1" presStyleIdx="7" presStyleCnt="8" custScaleX="211964" custScaleY="100001" custRadScaleRad="170484" custRadScaleInc="-56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F95540-1FEF-4DAB-A19C-C518AA921F78}" type="presOf" srcId="{FEFC378A-3377-4382-8557-EE2545ECE7F9}" destId="{8B4A38CA-7707-466A-AFBD-AA35BEC2A233}" srcOrd="0" destOrd="0" presId="urn:microsoft.com/office/officeart/2005/8/layout/radial1"/>
    <dgm:cxn modelId="{6B752DF0-30B8-49AA-A317-5BBBE26611BD}" srcId="{2BCF458A-EF87-4CFF-B07F-8528F951F7F1}" destId="{D53EF843-A83F-469A-9690-5D3BF1D6C0FA}" srcOrd="0" destOrd="0" parTransId="{24C198FE-30FC-4D7E-8D53-8154D0326CF9}" sibTransId="{C0B840EF-C62E-40F1-AE88-42786BF9F956}"/>
    <dgm:cxn modelId="{05B694EB-83E0-4798-B7EB-19BFCE477BE5}" type="presOf" srcId="{7EB2C084-2DEF-441A-BF8B-500932633C67}" destId="{6F87AD6A-3F55-43F2-91EA-87BD3D5F33B9}" srcOrd="0" destOrd="0" presId="urn:microsoft.com/office/officeart/2005/8/layout/radial1"/>
    <dgm:cxn modelId="{1423907C-69AA-4128-BB5B-74A5C334BAA9}" type="presOf" srcId="{64857DE5-3DC1-4A81-B711-E505C32A2132}" destId="{C8A5BFB6-0285-4D1B-A44F-23F4EB87B629}" srcOrd="0" destOrd="0" presId="urn:microsoft.com/office/officeart/2005/8/layout/radial1"/>
    <dgm:cxn modelId="{8594E2C1-5F3C-4BF5-B551-3EE26640D8D8}" type="presOf" srcId="{0534ECD1-F387-4112-94C1-E414FC055C25}" destId="{C40F2F87-3FE4-4A63-B0D8-BBC78B203BD9}" srcOrd="1" destOrd="0" presId="urn:microsoft.com/office/officeart/2005/8/layout/radial1"/>
    <dgm:cxn modelId="{2692C4CA-3652-4E52-A26E-8860671D2701}" type="presOf" srcId="{6B989DBC-8675-44A9-9988-7ADAC7EDAA47}" destId="{F9AFD683-649F-4F12-9572-097567012475}" srcOrd="0" destOrd="0" presId="urn:microsoft.com/office/officeart/2005/8/layout/radial1"/>
    <dgm:cxn modelId="{356DB906-87DC-4E4A-AF13-B9B4696E355F}" type="presOf" srcId="{2BCF458A-EF87-4CFF-B07F-8528F951F7F1}" destId="{70EF20E9-3358-4E9F-9C3E-C89FFD4DD967}" srcOrd="0" destOrd="0" presId="urn:microsoft.com/office/officeart/2005/8/layout/radial1"/>
    <dgm:cxn modelId="{989EEAD3-42FC-48D4-BF23-A6F30AC93E15}" type="presOf" srcId="{BF3CF3F3-6D59-4997-BD64-CF4354D472F7}" destId="{A5CD51CF-C518-42A4-88B4-B7FB73CB217F}" srcOrd="0" destOrd="0" presId="urn:microsoft.com/office/officeart/2005/8/layout/radial1"/>
    <dgm:cxn modelId="{BAB68D4B-64E0-4C7A-97B7-533D0A4DDA33}" srcId="{D53EF843-A83F-469A-9690-5D3BF1D6C0FA}" destId="{10F20FE7-83AA-4ADC-9B4D-C361EE64AABC}" srcOrd="5" destOrd="0" parTransId="{7C6D64E0-4D4B-4F5B-AE6D-BFADF6D5CFF4}" sibTransId="{13DDFBF5-8206-4BAB-B5BB-7196DB99FB2A}"/>
    <dgm:cxn modelId="{167B8F71-3C73-4CF8-BC6A-F209C9E60BCE}" srcId="{D53EF843-A83F-469A-9690-5D3BF1D6C0FA}" destId="{64857DE5-3DC1-4A81-B711-E505C32A2132}" srcOrd="1" destOrd="0" parTransId="{007BF8EF-75CF-423F-BCFD-8DC549B84F59}" sibTransId="{24E72E75-A54A-4F8B-860F-595AA17C1715}"/>
    <dgm:cxn modelId="{B0C6897E-AE79-4F22-9EED-868A71C85886}" type="presOf" srcId="{08038319-A8B3-4A15-844D-28DAFE99DD28}" destId="{2EAC51E0-C6CB-4441-87A0-FAED4DF79B4F}" srcOrd="1" destOrd="0" presId="urn:microsoft.com/office/officeart/2005/8/layout/radial1"/>
    <dgm:cxn modelId="{4F6D8FB3-2F40-42F0-B4FB-E6DEE78BD923}" type="presOf" srcId="{007BF8EF-75CF-423F-BCFD-8DC549B84F59}" destId="{8C5FCC15-61C9-410C-B540-B40B1D330B65}" srcOrd="0" destOrd="0" presId="urn:microsoft.com/office/officeart/2005/8/layout/radial1"/>
    <dgm:cxn modelId="{10128440-CA66-40A3-8DC1-3E37369456EA}" type="presOf" srcId="{007BF8EF-75CF-423F-BCFD-8DC549B84F59}" destId="{DCC1A6BB-D811-4EA6-94E3-1C90050DEC99}" srcOrd="1" destOrd="0" presId="urn:microsoft.com/office/officeart/2005/8/layout/radial1"/>
    <dgm:cxn modelId="{88AECD21-210A-44E4-9E09-1D4C92601CEB}" srcId="{D53EF843-A83F-469A-9690-5D3BF1D6C0FA}" destId="{E6AA0CE6-33B9-442D-A3FC-7DCBA41194F7}" srcOrd="0" destOrd="0" parTransId="{40D620ED-DB68-4C8F-86D5-EBFC5E2358F2}" sibTransId="{4B6AF073-BE96-4FA1-8BAC-633B4F45FFAF}"/>
    <dgm:cxn modelId="{0BEFE2AE-F6F5-4D77-844E-69197707F01A}" srcId="{D53EF843-A83F-469A-9690-5D3BF1D6C0FA}" destId="{4AA49C64-63F6-4471-84B8-BEABAAACA53E}" srcOrd="3" destOrd="0" parTransId="{08038319-A8B3-4A15-844D-28DAFE99DD28}" sibTransId="{70F65AC0-6E80-4F78-B993-B92E883B3E75}"/>
    <dgm:cxn modelId="{C9692EA6-4064-495F-8999-101A31B4B1A5}" type="presOf" srcId="{9CD8717D-609C-4EB1-B97F-9053E87C0CC2}" destId="{2867BC8E-95F7-4277-AACF-AA4466796372}" srcOrd="0" destOrd="0" presId="urn:microsoft.com/office/officeart/2005/8/layout/radial1"/>
    <dgm:cxn modelId="{854F5EFC-A406-4E8D-A564-8D17A78A2338}" type="presOf" srcId="{9A2F431E-C269-4AA0-8FF8-8B83DCD29D4E}" destId="{E12B940E-A888-49F3-A735-C560A7B9794A}" srcOrd="0" destOrd="0" presId="urn:microsoft.com/office/officeart/2005/8/layout/radial1"/>
    <dgm:cxn modelId="{443B8797-5008-48CB-9DB7-62DBD2543A0F}" type="presOf" srcId="{9A2F431E-C269-4AA0-8FF8-8B83DCD29D4E}" destId="{49504F3E-F002-49FD-A564-3E311ECC2F84}" srcOrd="1" destOrd="0" presId="urn:microsoft.com/office/officeart/2005/8/layout/radial1"/>
    <dgm:cxn modelId="{5E8DFA0E-B335-446F-B9E3-BD0F6CAD6B52}" srcId="{D53EF843-A83F-469A-9690-5D3BF1D6C0FA}" destId="{6B989DBC-8675-44A9-9988-7ADAC7EDAA47}" srcOrd="7" destOrd="0" parTransId="{0534ECD1-F387-4112-94C1-E414FC055C25}" sibTransId="{B5989C3C-3A2C-432A-A23B-562BF905A288}"/>
    <dgm:cxn modelId="{CFD8A6F9-2B1C-4D82-A106-AA17E6957CDC}" type="presOf" srcId="{4AA49C64-63F6-4471-84B8-BEABAAACA53E}" destId="{9F7252FF-C6E6-43F7-B704-3D3658DCE6D8}" srcOrd="0" destOrd="0" presId="urn:microsoft.com/office/officeart/2005/8/layout/radial1"/>
    <dgm:cxn modelId="{D975A991-C330-4AAC-804A-2AC81E0D98CC}" type="presOf" srcId="{C0575907-03B4-4BD0-9A16-52D54DFE2B55}" destId="{6254F2FE-66D2-43D5-8932-3A394D9E3BF3}" srcOrd="0" destOrd="0" presId="urn:microsoft.com/office/officeart/2005/8/layout/radial1"/>
    <dgm:cxn modelId="{942DBD68-5452-4930-A523-740491984A8F}" type="presOf" srcId="{10F20FE7-83AA-4ADC-9B4D-C361EE64AABC}" destId="{23206912-87A4-472C-B362-71123B69A561}" srcOrd="0" destOrd="0" presId="urn:microsoft.com/office/officeart/2005/8/layout/radial1"/>
    <dgm:cxn modelId="{AE0C8A8B-ED1F-41E0-922D-52249DED3F1D}" type="presOf" srcId="{C0575907-03B4-4BD0-9A16-52D54DFE2B55}" destId="{8F38C503-177A-4DE9-B454-B35C55C1C343}" srcOrd="1" destOrd="0" presId="urn:microsoft.com/office/officeart/2005/8/layout/radial1"/>
    <dgm:cxn modelId="{787083E2-7A8E-431C-8EC7-8E5039F30074}" type="presOf" srcId="{40D620ED-DB68-4C8F-86D5-EBFC5E2358F2}" destId="{71632A5A-7CE2-4502-A8D1-577826063042}" srcOrd="0" destOrd="0" presId="urn:microsoft.com/office/officeart/2005/8/layout/radial1"/>
    <dgm:cxn modelId="{802768BB-3899-4925-BB61-6FCE96BEF835}" srcId="{D53EF843-A83F-469A-9690-5D3BF1D6C0FA}" destId="{BF3CF3F3-6D59-4997-BD64-CF4354D472F7}" srcOrd="4" destOrd="0" parTransId="{9CD8717D-609C-4EB1-B97F-9053E87C0CC2}" sibTransId="{0DF2D178-8D27-470B-ADE9-403DD5A29839}"/>
    <dgm:cxn modelId="{CD85EA45-3E27-433C-A86B-1B04E58366F7}" type="presOf" srcId="{E6AA0CE6-33B9-442D-A3FC-7DCBA41194F7}" destId="{D97EF0D2-574D-4E5A-AEEC-FD7CC65E7426}" srcOrd="0" destOrd="0" presId="urn:microsoft.com/office/officeart/2005/8/layout/radial1"/>
    <dgm:cxn modelId="{E6F7497A-B039-4D09-B504-2F1D87D2231D}" type="presOf" srcId="{08038319-A8B3-4A15-844D-28DAFE99DD28}" destId="{D00CF707-2AC4-4F3A-9CF2-E449E3659B2F}" srcOrd="0" destOrd="0" presId="urn:microsoft.com/office/officeart/2005/8/layout/radial1"/>
    <dgm:cxn modelId="{FAC65D61-8D24-4683-89C7-C64A07043985}" srcId="{D53EF843-A83F-469A-9690-5D3BF1D6C0FA}" destId="{FEFC378A-3377-4382-8557-EE2545ECE7F9}" srcOrd="2" destOrd="0" parTransId="{C0575907-03B4-4BD0-9A16-52D54DFE2B55}" sibTransId="{FACC5C70-C4EC-4124-99F7-1975101A5386}"/>
    <dgm:cxn modelId="{270EE758-3461-4C69-A8F5-207CA6032728}" type="presOf" srcId="{D53EF843-A83F-469A-9690-5D3BF1D6C0FA}" destId="{8AFAD3C0-7641-4E36-AD86-71241A3CC86A}" srcOrd="0" destOrd="0" presId="urn:microsoft.com/office/officeart/2005/8/layout/radial1"/>
    <dgm:cxn modelId="{20876005-1681-4F79-A339-77EF32A6E15A}" type="presOf" srcId="{0534ECD1-F387-4112-94C1-E414FC055C25}" destId="{F3AD2981-535A-4086-8A1B-1D9A0D62A7C6}" srcOrd="0" destOrd="0" presId="urn:microsoft.com/office/officeart/2005/8/layout/radial1"/>
    <dgm:cxn modelId="{1FB964C6-4574-4850-A919-474B092A50B1}" type="presOf" srcId="{7C6D64E0-4D4B-4F5B-AE6D-BFADF6D5CFF4}" destId="{66FEDF82-7425-4EEB-BC06-328F5A93BD29}" srcOrd="1" destOrd="0" presId="urn:microsoft.com/office/officeart/2005/8/layout/radial1"/>
    <dgm:cxn modelId="{C17ED0D8-B85B-450D-A5F1-CFFB41B4177B}" type="presOf" srcId="{9CD8717D-609C-4EB1-B97F-9053E87C0CC2}" destId="{430FA32E-1D3B-4FB3-A9AC-C834B1358A1C}" srcOrd="1" destOrd="0" presId="urn:microsoft.com/office/officeart/2005/8/layout/radial1"/>
    <dgm:cxn modelId="{1E9BB0D4-8A91-422E-9DF8-CA4B66EFBCB1}" type="presOf" srcId="{40D620ED-DB68-4C8F-86D5-EBFC5E2358F2}" destId="{60BD5DB2-ACFF-4276-924D-A2BAC62915D3}" srcOrd="1" destOrd="0" presId="urn:microsoft.com/office/officeart/2005/8/layout/radial1"/>
    <dgm:cxn modelId="{656AC174-FFB0-4F42-9B28-E9893FBB12DC}" type="presOf" srcId="{7C6D64E0-4D4B-4F5B-AE6D-BFADF6D5CFF4}" destId="{EEEA7429-1BB2-4376-BEBA-FDF7804CD301}" srcOrd="0" destOrd="0" presId="urn:microsoft.com/office/officeart/2005/8/layout/radial1"/>
    <dgm:cxn modelId="{34D640D2-4242-4B00-94B6-5B025380A6BB}" srcId="{D53EF843-A83F-469A-9690-5D3BF1D6C0FA}" destId="{7EB2C084-2DEF-441A-BF8B-500932633C67}" srcOrd="6" destOrd="0" parTransId="{9A2F431E-C269-4AA0-8FF8-8B83DCD29D4E}" sibTransId="{500F38EF-17CC-4301-8F82-9819E888A3D3}"/>
    <dgm:cxn modelId="{13E32380-208F-4A9D-BA7A-11BD1C1D7E0E}" type="presParOf" srcId="{70EF20E9-3358-4E9F-9C3E-C89FFD4DD967}" destId="{8AFAD3C0-7641-4E36-AD86-71241A3CC86A}" srcOrd="0" destOrd="0" presId="urn:microsoft.com/office/officeart/2005/8/layout/radial1"/>
    <dgm:cxn modelId="{76954204-C40C-424D-9F15-562358E07B3F}" type="presParOf" srcId="{70EF20E9-3358-4E9F-9C3E-C89FFD4DD967}" destId="{71632A5A-7CE2-4502-A8D1-577826063042}" srcOrd="1" destOrd="0" presId="urn:microsoft.com/office/officeart/2005/8/layout/radial1"/>
    <dgm:cxn modelId="{5DC5DE85-17E4-4683-B928-4305711F39F5}" type="presParOf" srcId="{71632A5A-7CE2-4502-A8D1-577826063042}" destId="{60BD5DB2-ACFF-4276-924D-A2BAC62915D3}" srcOrd="0" destOrd="0" presId="urn:microsoft.com/office/officeart/2005/8/layout/radial1"/>
    <dgm:cxn modelId="{04E3AD86-3704-49AE-B6EC-9D1812FF0321}" type="presParOf" srcId="{70EF20E9-3358-4E9F-9C3E-C89FFD4DD967}" destId="{D97EF0D2-574D-4E5A-AEEC-FD7CC65E7426}" srcOrd="2" destOrd="0" presId="urn:microsoft.com/office/officeart/2005/8/layout/radial1"/>
    <dgm:cxn modelId="{D8A2E960-0544-4562-8C5C-5032242E908E}" type="presParOf" srcId="{70EF20E9-3358-4E9F-9C3E-C89FFD4DD967}" destId="{8C5FCC15-61C9-410C-B540-B40B1D330B65}" srcOrd="3" destOrd="0" presId="urn:microsoft.com/office/officeart/2005/8/layout/radial1"/>
    <dgm:cxn modelId="{205C8BAA-BED4-4E9C-8EBC-54836F98E6DE}" type="presParOf" srcId="{8C5FCC15-61C9-410C-B540-B40B1D330B65}" destId="{DCC1A6BB-D811-4EA6-94E3-1C90050DEC99}" srcOrd="0" destOrd="0" presId="urn:microsoft.com/office/officeart/2005/8/layout/radial1"/>
    <dgm:cxn modelId="{73D98103-D117-4D07-82A1-D9E73FCBD817}" type="presParOf" srcId="{70EF20E9-3358-4E9F-9C3E-C89FFD4DD967}" destId="{C8A5BFB6-0285-4D1B-A44F-23F4EB87B629}" srcOrd="4" destOrd="0" presId="urn:microsoft.com/office/officeart/2005/8/layout/radial1"/>
    <dgm:cxn modelId="{66CBA0BD-884D-4B2D-B022-9F2E9730C147}" type="presParOf" srcId="{70EF20E9-3358-4E9F-9C3E-C89FFD4DD967}" destId="{6254F2FE-66D2-43D5-8932-3A394D9E3BF3}" srcOrd="5" destOrd="0" presId="urn:microsoft.com/office/officeart/2005/8/layout/radial1"/>
    <dgm:cxn modelId="{0D47AE8F-503B-4D6E-A79C-1E92399933EF}" type="presParOf" srcId="{6254F2FE-66D2-43D5-8932-3A394D9E3BF3}" destId="{8F38C503-177A-4DE9-B454-B35C55C1C343}" srcOrd="0" destOrd="0" presId="urn:microsoft.com/office/officeart/2005/8/layout/radial1"/>
    <dgm:cxn modelId="{3BB00B6A-741C-45FF-AD2B-D13299801C45}" type="presParOf" srcId="{70EF20E9-3358-4E9F-9C3E-C89FFD4DD967}" destId="{8B4A38CA-7707-466A-AFBD-AA35BEC2A233}" srcOrd="6" destOrd="0" presId="urn:microsoft.com/office/officeart/2005/8/layout/radial1"/>
    <dgm:cxn modelId="{256B94D9-4AEC-4C12-8109-5312A7FC51AF}" type="presParOf" srcId="{70EF20E9-3358-4E9F-9C3E-C89FFD4DD967}" destId="{D00CF707-2AC4-4F3A-9CF2-E449E3659B2F}" srcOrd="7" destOrd="0" presId="urn:microsoft.com/office/officeart/2005/8/layout/radial1"/>
    <dgm:cxn modelId="{845DFAF4-5FC6-4654-8F0A-A79F3B7376F0}" type="presParOf" srcId="{D00CF707-2AC4-4F3A-9CF2-E449E3659B2F}" destId="{2EAC51E0-C6CB-4441-87A0-FAED4DF79B4F}" srcOrd="0" destOrd="0" presId="urn:microsoft.com/office/officeart/2005/8/layout/radial1"/>
    <dgm:cxn modelId="{5B66334A-B2D1-43F6-92A6-018AA75E34B9}" type="presParOf" srcId="{70EF20E9-3358-4E9F-9C3E-C89FFD4DD967}" destId="{9F7252FF-C6E6-43F7-B704-3D3658DCE6D8}" srcOrd="8" destOrd="0" presId="urn:microsoft.com/office/officeart/2005/8/layout/radial1"/>
    <dgm:cxn modelId="{768D2EFC-EB69-405A-B6DD-BA6CA29828A9}" type="presParOf" srcId="{70EF20E9-3358-4E9F-9C3E-C89FFD4DD967}" destId="{2867BC8E-95F7-4277-AACF-AA4466796372}" srcOrd="9" destOrd="0" presId="urn:microsoft.com/office/officeart/2005/8/layout/radial1"/>
    <dgm:cxn modelId="{CA8D31A3-7C98-41BB-B077-3C90324187A9}" type="presParOf" srcId="{2867BC8E-95F7-4277-AACF-AA4466796372}" destId="{430FA32E-1D3B-4FB3-A9AC-C834B1358A1C}" srcOrd="0" destOrd="0" presId="urn:microsoft.com/office/officeart/2005/8/layout/radial1"/>
    <dgm:cxn modelId="{150D918B-1B39-4958-94E4-C48D4EE18689}" type="presParOf" srcId="{70EF20E9-3358-4E9F-9C3E-C89FFD4DD967}" destId="{A5CD51CF-C518-42A4-88B4-B7FB73CB217F}" srcOrd="10" destOrd="0" presId="urn:microsoft.com/office/officeart/2005/8/layout/radial1"/>
    <dgm:cxn modelId="{DCCC1BBB-C484-49F4-BBFA-7B0217794D39}" type="presParOf" srcId="{70EF20E9-3358-4E9F-9C3E-C89FFD4DD967}" destId="{EEEA7429-1BB2-4376-BEBA-FDF7804CD301}" srcOrd="11" destOrd="0" presId="urn:microsoft.com/office/officeart/2005/8/layout/radial1"/>
    <dgm:cxn modelId="{2C8ADB0D-DA07-45D5-9EB2-F7FCCB968073}" type="presParOf" srcId="{EEEA7429-1BB2-4376-BEBA-FDF7804CD301}" destId="{66FEDF82-7425-4EEB-BC06-328F5A93BD29}" srcOrd="0" destOrd="0" presId="urn:microsoft.com/office/officeart/2005/8/layout/radial1"/>
    <dgm:cxn modelId="{87414394-DF3C-45F5-A2FE-D6922F628A82}" type="presParOf" srcId="{70EF20E9-3358-4E9F-9C3E-C89FFD4DD967}" destId="{23206912-87A4-472C-B362-71123B69A561}" srcOrd="12" destOrd="0" presId="urn:microsoft.com/office/officeart/2005/8/layout/radial1"/>
    <dgm:cxn modelId="{02F64F2B-1174-479C-AE57-77A9FBB1C8B2}" type="presParOf" srcId="{70EF20E9-3358-4E9F-9C3E-C89FFD4DD967}" destId="{E12B940E-A888-49F3-A735-C560A7B9794A}" srcOrd="13" destOrd="0" presId="urn:microsoft.com/office/officeart/2005/8/layout/radial1"/>
    <dgm:cxn modelId="{6EE91601-5FBC-4AE7-84B8-7EDA6C6BBBD0}" type="presParOf" srcId="{E12B940E-A888-49F3-A735-C560A7B9794A}" destId="{49504F3E-F002-49FD-A564-3E311ECC2F84}" srcOrd="0" destOrd="0" presId="urn:microsoft.com/office/officeart/2005/8/layout/radial1"/>
    <dgm:cxn modelId="{AB7621C6-DF01-4B9E-BEDA-33BEF5919FF0}" type="presParOf" srcId="{70EF20E9-3358-4E9F-9C3E-C89FFD4DD967}" destId="{6F87AD6A-3F55-43F2-91EA-87BD3D5F33B9}" srcOrd="14" destOrd="0" presId="urn:microsoft.com/office/officeart/2005/8/layout/radial1"/>
    <dgm:cxn modelId="{64ACB187-D607-4525-BF91-DE3C028E1F2D}" type="presParOf" srcId="{70EF20E9-3358-4E9F-9C3E-C89FFD4DD967}" destId="{F3AD2981-535A-4086-8A1B-1D9A0D62A7C6}" srcOrd="15" destOrd="0" presId="urn:microsoft.com/office/officeart/2005/8/layout/radial1"/>
    <dgm:cxn modelId="{6FF7027C-A352-4484-8350-B3A8E915E31A}" type="presParOf" srcId="{F3AD2981-535A-4086-8A1B-1D9A0D62A7C6}" destId="{C40F2F87-3FE4-4A63-B0D8-BBC78B203BD9}" srcOrd="0" destOrd="0" presId="urn:microsoft.com/office/officeart/2005/8/layout/radial1"/>
    <dgm:cxn modelId="{57D68D88-689B-4D57-AD57-6B76042D4637}" type="presParOf" srcId="{70EF20E9-3358-4E9F-9C3E-C89FFD4DD967}" destId="{F9AFD683-649F-4F12-9572-097567012475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FAD3C0-7641-4E36-AD86-71241A3CC86A}">
      <dsp:nvSpPr>
        <dsp:cNvPr id="0" name=""/>
        <dsp:cNvSpPr/>
      </dsp:nvSpPr>
      <dsp:spPr>
        <a:xfrm>
          <a:off x="2244081" y="1311920"/>
          <a:ext cx="1706887" cy="1440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6"/>
              </a:solidFill>
            </a:rPr>
            <a:t>Fears and Phobias</a:t>
          </a:r>
          <a:endParaRPr lang="ru-RU" sz="2400" b="1" kern="1200" dirty="0">
            <a:solidFill>
              <a:schemeClr val="accent6"/>
            </a:solidFill>
          </a:endParaRPr>
        </a:p>
      </dsp:txBody>
      <dsp:txXfrm>
        <a:off x="2244081" y="1311920"/>
        <a:ext cx="1706887" cy="1440158"/>
      </dsp:txXfrm>
    </dsp:sp>
    <dsp:sp modelId="{71632A5A-7CE2-4502-A8D1-577826063042}">
      <dsp:nvSpPr>
        <dsp:cNvPr id="0" name=""/>
        <dsp:cNvSpPr/>
      </dsp:nvSpPr>
      <dsp:spPr>
        <a:xfrm rot="16200000">
          <a:off x="2907600" y="1108479"/>
          <a:ext cx="379849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379849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3088029" y="1112500"/>
        <a:ext cx="18992" cy="18992"/>
      </dsp:txXfrm>
    </dsp:sp>
    <dsp:sp modelId="{D97EF0D2-574D-4E5A-AEEC-FD7CC65E7426}">
      <dsp:nvSpPr>
        <dsp:cNvPr id="0" name=""/>
        <dsp:cNvSpPr/>
      </dsp:nvSpPr>
      <dsp:spPr>
        <a:xfrm>
          <a:off x="2061269" y="16546"/>
          <a:ext cx="2072511" cy="9155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Agoraphobia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061269" y="16546"/>
        <a:ext cx="2072511" cy="915525"/>
      </dsp:txXfrm>
    </dsp:sp>
    <dsp:sp modelId="{8C5FCC15-61C9-410C-B540-B40B1D330B65}">
      <dsp:nvSpPr>
        <dsp:cNvPr id="0" name=""/>
        <dsp:cNvSpPr/>
      </dsp:nvSpPr>
      <dsp:spPr>
        <a:xfrm rot="19544129">
          <a:off x="3670282" y="1270069"/>
          <a:ext cx="1051674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1051674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544129">
        <a:off x="4169827" y="1257294"/>
        <a:ext cx="52583" cy="52583"/>
      </dsp:txXfrm>
    </dsp:sp>
    <dsp:sp modelId="{C8A5BFB6-0285-4D1B-A44F-23F4EB87B629}">
      <dsp:nvSpPr>
        <dsp:cNvPr id="0" name=""/>
        <dsp:cNvSpPr/>
      </dsp:nvSpPr>
      <dsp:spPr>
        <a:xfrm>
          <a:off x="4251554" y="159797"/>
          <a:ext cx="1844445" cy="9155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Claustrophobia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251554" y="159797"/>
        <a:ext cx="1844445" cy="915525"/>
      </dsp:txXfrm>
    </dsp:sp>
    <dsp:sp modelId="{6254F2FE-66D2-43D5-8932-3A394D9E3BF3}">
      <dsp:nvSpPr>
        <dsp:cNvPr id="0" name=""/>
        <dsp:cNvSpPr/>
      </dsp:nvSpPr>
      <dsp:spPr>
        <a:xfrm rot="21076088">
          <a:off x="3933975" y="1847672"/>
          <a:ext cx="551326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551326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076088">
        <a:off x="4195855" y="1847406"/>
        <a:ext cx="27566" cy="27566"/>
      </dsp:txXfrm>
    </dsp:sp>
    <dsp:sp modelId="{8B4A38CA-7707-466A-AFBD-AA35BEC2A233}">
      <dsp:nvSpPr>
        <dsp:cNvPr id="0" name=""/>
        <dsp:cNvSpPr/>
      </dsp:nvSpPr>
      <dsp:spPr>
        <a:xfrm>
          <a:off x="4452549" y="1239908"/>
          <a:ext cx="1643450" cy="9155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Acrophobia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452549" y="1239908"/>
        <a:ext cx="1643450" cy="915525"/>
      </dsp:txXfrm>
    </dsp:sp>
    <dsp:sp modelId="{D00CF707-2AC4-4F3A-9CF2-E449E3659B2F}">
      <dsp:nvSpPr>
        <dsp:cNvPr id="0" name=""/>
        <dsp:cNvSpPr/>
      </dsp:nvSpPr>
      <dsp:spPr>
        <a:xfrm rot="2092275">
          <a:off x="3667626" y="2756985"/>
          <a:ext cx="979297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979297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92275">
        <a:off x="4132793" y="2746019"/>
        <a:ext cx="48964" cy="48964"/>
      </dsp:txXfrm>
    </dsp:sp>
    <dsp:sp modelId="{9F7252FF-C6E6-43F7-B704-3D3658DCE6D8}">
      <dsp:nvSpPr>
        <dsp:cNvPr id="0" name=""/>
        <dsp:cNvSpPr/>
      </dsp:nvSpPr>
      <dsp:spPr>
        <a:xfrm>
          <a:off x="4116615" y="2974085"/>
          <a:ext cx="1979384" cy="9155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Mysophobia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116615" y="2974085"/>
        <a:ext cx="1979384" cy="915525"/>
      </dsp:txXfrm>
    </dsp:sp>
    <dsp:sp modelId="{2867BC8E-95F7-4277-AACF-AA4466796372}">
      <dsp:nvSpPr>
        <dsp:cNvPr id="0" name=""/>
        <dsp:cNvSpPr/>
      </dsp:nvSpPr>
      <dsp:spPr>
        <a:xfrm rot="5400000">
          <a:off x="2907600" y="2928487"/>
          <a:ext cx="379849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379849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3088029" y="2932507"/>
        <a:ext cx="18992" cy="18992"/>
      </dsp:txXfrm>
    </dsp:sp>
    <dsp:sp modelId="{A5CD51CF-C518-42A4-88B4-B7FB73CB217F}">
      <dsp:nvSpPr>
        <dsp:cNvPr id="0" name=""/>
        <dsp:cNvSpPr/>
      </dsp:nvSpPr>
      <dsp:spPr>
        <a:xfrm>
          <a:off x="2106436" y="3131928"/>
          <a:ext cx="1982176" cy="9155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Xenophobia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106436" y="3131928"/>
        <a:ext cx="1982176" cy="915525"/>
      </dsp:txXfrm>
    </dsp:sp>
    <dsp:sp modelId="{EEEA7429-1BB2-4376-BEBA-FDF7804CD301}">
      <dsp:nvSpPr>
        <dsp:cNvPr id="0" name=""/>
        <dsp:cNvSpPr/>
      </dsp:nvSpPr>
      <dsp:spPr>
        <a:xfrm rot="8852922">
          <a:off x="1696221" y="2661325"/>
          <a:ext cx="780697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780697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852922">
        <a:off x="2067052" y="2655324"/>
        <a:ext cx="39034" cy="39034"/>
      </dsp:txXfrm>
    </dsp:sp>
    <dsp:sp modelId="{23206912-87A4-472C-B362-71123B69A561}">
      <dsp:nvSpPr>
        <dsp:cNvPr id="0" name=""/>
        <dsp:cNvSpPr/>
      </dsp:nvSpPr>
      <dsp:spPr>
        <a:xfrm>
          <a:off x="227856" y="2731499"/>
          <a:ext cx="1808226" cy="11006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Arachnophobia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27856" y="2731499"/>
        <a:ext cx="1808226" cy="1100699"/>
      </dsp:txXfrm>
    </dsp:sp>
    <dsp:sp modelId="{E12B940E-A888-49F3-A735-C560A7B9794A}">
      <dsp:nvSpPr>
        <dsp:cNvPr id="0" name=""/>
        <dsp:cNvSpPr/>
      </dsp:nvSpPr>
      <dsp:spPr>
        <a:xfrm rot="11124675">
          <a:off x="1992381" y="1925998"/>
          <a:ext cx="257601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257601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124675">
        <a:off x="2114742" y="1933075"/>
        <a:ext cx="12880" cy="12880"/>
      </dsp:txXfrm>
    </dsp:sp>
    <dsp:sp modelId="{6F87AD6A-3F55-43F2-91EA-87BD3D5F33B9}">
      <dsp:nvSpPr>
        <dsp:cNvPr id="0" name=""/>
        <dsp:cNvSpPr/>
      </dsp:nvSpPr>
      <dsp:spPr>
        <a:xfrm>
          <a:off x="167676" y="1383925"/>
          <a:ext cx="1841552" cy="9155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Aviophobia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67676" y="1383925"/>
        <a:ext cx="1841552" cy="915525"/>
      </dsp:txXfrm>
    </dsp:sp>
    <dsp:sp modelId="{F3AD2981-535A-4086-8A1B-1D9A0D62A7C6}">
      <dsp:nvSpPr>
        <dsp:cNvPr id="0" name=""/>
        <dsp:cNvSpPr/>
      </dsp:nvSpPr>
      <dsp:spPr>
        <a:xfrm rot="12817246">
          <a:off x="1441829" y="1275079"/>
          <a:ext cx="1075324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1075324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817246">
        <a:off x="1952609" y="1261713"/>
        <a:ext cx="53766" cy="53766"/>
      </dsp:txXfrm>
    </dsp:sp>
    <dsp:sp modelId="{F9AFD683-649F-4F12-9572-097567012475}">
      <dsp:nvSpPr>
        <dsp:cNvPr id="0" name=""/>
        <dsp:cNvSpPr/>
      </dsp:nvSpPr>
      <dsp:spPr>
        <a:xfrm>
          <a:off x="0" y="159790"/>
          <a:ext cx="1940584" cy="915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Brontophobia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159790"/>
        <a:ext cx="1940584" cy="915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1FE7C-F3D1-4467-BC2C-17A58BC6B713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8B9C3-BADE-4185-AACD-806FB26E5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62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8B9C3-BADE-4185-AACD-806FB26E501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8B9C3-BADE-4185-AACD-806FB26E501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8B9C3-BADE-4185-AACD-806FB26E501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8B9C3-BADE-4185-AACD-806FB26E501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8B9C3-BADE-4185-AACD-806FB26E501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8B9C3-BADE-4185-AACD-806FB26E501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8B9C3-BADE-4185-AACD-806FB26E501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8B9C3-BADE-4185-AACD-806FB26E501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8B9C3-BADE-4185-AACD-806FB26E501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8B9C3-BADE-4185-AACD-806FB26E501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8B9C3-BADE-4185-AACD-806FB26E501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8B9C3-BADE-4185-AACD-806FB26E501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8B9C3-BADE-4185-AACD-806FB26E501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762-5B6F-40AD-A7DB-C0103E0B827B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C55B-37D2-4523-B767-4B3A74441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19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762-5B6F-40AD-A7DB-C0103E0B827B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C55B-37D2-4523-B767-4B3A74441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757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762-5B6F-40AD-A7DB-C0103E0B827B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C55B-37D2-4523-B767-4B3A74441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8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762-5B6F-40AD-A7DB-C0103E0B827B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C55B-37D2-4523-B767-4B3A74441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5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762-5B6F-40AD-A7DB-C0103E0B827B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C55B-37D2-4523-B767-4B3A74441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37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762-5B6F-40AD-A7DB-C0103E0B827B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C55B-37D2-4523-B767-4B3A74441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91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762-5B6F-40AD-A7DB-C0103E0B827B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C55B-37D2-4523-B767-4B3A74441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32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762-5B6F-40AD-A7DB-C0103E0B827B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C55B-37D2-4523-B767-4B3A74441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59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762-5B6F-40AD-A7DB-C0103E0B827B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C55B-37D2-4523-B767-4B3A74441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33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762-5B6F-40AD-A7DB-C0103E0B827B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C55B-37D2-4523-B767-4B3A74441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87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B762-5B6F-40AD-A7DB-C0103E0B827B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C55B-37D2-4523-B767-4B3A74441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33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4B762-5B6F-40AD-A7DB-C0103E0B827B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CC55B-37D2-4523-B767-4B3A74441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23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9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diagramData" Target="../diagrams/data1.xml"/><Relationship Id="rId21" Type="http://schemas.openxmlformats.org/officeDocument/2006/relationships/image" Target="../media/image26.jpeg"/><Relationship Id="rId7" Type="http://schemas.microsoft.com/office/2007/relationships/diagramDrawing" Target="../diagrams/drawing1.xml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0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13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3" t="1896" r="3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Brontophobia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H:\Страхи и фобии\brontophob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2952328" cy="2952328"/>
          </a:xfrm>
          <a:prstGeom prst="rect">
            <a:avLst/>
          </a:prstGeom>
          <a:noFill/>
        </p:spPr>
      </p:pic>
      <p:pic>
        <p:nvPicPr>
          <p:cNvPr id="6147" name="Picture 3" descr="H:\Страхи и фобии\imagesCA0QKJC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365104"/>
            <a:ext cx="2362200" cy="1895475"/>
          </a:xfrm>
          <a:prstGeom prst="rect">
            <a:avLst/>
          </a:prstGeom>
          <a:noFill/>
        </p:spPr>
      </p:pic>
      <p:pic>
        <p:nvPicPr>
          <p:cNvPr id="6148" name="Picture 4" descr="H:\Страхи и фобии\imagesCASNTC1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924944"/>
            <a:ext cx="2168822" cy="1445881"/>
          </a:xfrm>
          <a:prstGeom prst="rect">
            <a:avLst/>
          </a:prstGeom>
          <a:noFill/>
        </p:spPr>
      </p:pic>
      <p:pic>
        <p:nvPicPr>
          <p:cNvPr id="6149" name="Picture 5" descr="H:\Страхи и фобии\imagesCA4OLUH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196752"/>
            <a:ext cx="2143125" cy="2143125"/>
          </a:xfrm>
          <a:prstGeom prst="rect">
            <a:avLst/>
          </a:prstGeom>
          <a:noFill/>
        </p:spPr>
      </p:pic>
      <p:pic>
        <p:nvPicPr>
          <p:cNvPr id="6150" name="Picture 6" descr="H:\Страхи и фобии\imagesCAU2NTV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4797152"/>
            <a:ext cx="2781300" cy="16383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Arachnophobia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7171" name="Picture 3" descr="H:\Страхи и фобии\па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869160"/>
            <a:ext cx="2286000" cy="1466850"/>
          </a:xfrm>
          <a:prstGeom prst="rect">
            <a:avLst/>
          </a:prstGeom>
          <a:noFill/>
        </p:spPr>
      </p:pic>
      <p:pic>
        <p:nvPicPr>
          <p:cNvPr id="7172" name="Picture 4" descr="H:\Страхи и фобии\phobi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96752"/>
            <a:ext cx="3328236" cy="3455268"/>
          </a:xfrm>
          <a:prstGeom prst="rect">
            <a:avLst/>
          </a:prstGeom>
          <a:noFill/>
        </p:spPr>
      </p:pic>
      <p:pic>
        <p:nvPicPr>
          <p:cNvPr id="7173" name="Picture 5" descr="H:\Страхи и фобии\imagesCA70RM7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6672"/>
            <a:ext cx="2133600" cy="213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2852936"/>
            <a:ext cx="34356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Arachnophobia is</a:t>
            </a:r>
          </a:p>
          <a:p>
            <a:r>
              <a:rPr lang="en-US" sz="3600" dirty="0" smtClean="0"/>
              <a:t>a fear of spiders</a:t>
            </a:r>
            <a:endParaRPr lang="ru-RU" sz="3600" dirty="0"/>
          </a:p>
        </p:txBody>
      </p:sp>
      <p:pic>
        <p:nvPicPr>
          <p:cNvPr id="7174" name="Picture 6" descr="H:\Страхи и фобии\imagesCA92G0L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05064"/>
            <a:ext cx="2232248" cy="2483769"/>
          </a:xfrm>
          <a:prstGeom prst="rect">
            <a:avLst/>
          </a:prstGeom>
          <a:noFill/>
        </p:spPr>
      </p:pic>
      <p:pic>
        <p:nvPicPr>
          <p:cNvPr id="7175" name="Picture 7" descr="H:\Страхи и фобии\imagesCA3BBK6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149080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Mysophobia</a:t>
            </a:r>
            <a:endParaRPr lang="ru-RU" dirty="0"/>
          </a:p>
        </p:txBody>
      </p:sp>
      <p:pic>
        <p:nvPicPr>
          <p:cNvPr id="8194" name="Picture 2" descr="H:\Страхи и фобии\imagesCA0PYL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2628900" cy="1743075"/>
          </a:xfrm>
          <a:prstGeom prst="rect">
            <a:avLst/>
          </a:prstGeom>
          <a:noFill/>
        </p:spPr>
      </p:pic>
      <p:pic>
        <p:nvPicPr>
          <p:cNvPr id="8195" name="Picture 3" descr="H:\Страхи и фобии\imagesCACWPH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620688"/>
            <a:ext cx="1981200" cy="2305050"/>
          </a:xfrm>
          <a:prstGeom prst="rect">
            <a:avLst/>
          </a:prstGeom>
          <a:noFill/>
        </p:spPr>
      </p:pic>
      <p:pic>
        <p:nvPicPr>
          <p:cNvPr id="8196" name="Picture 4" descr="H:\Страхи и фобии\mysophob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21088"/>
            <a:ext cx="2143125" cy="2143125"/>
          </a:xfrm>
          <a:prstGeom prst="rect">
            <a:avLst/>
          </a:prstGeom>
          <a:noFill/>
        </p:spPr>
      </p:pic>
      <p:pic>
        <p:nvPicPr>
          <p:cNvPr id="8197" name="Picture 5" descr="H:\Страхи и фобии\mysophobia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005064"/>
            <a:ext cx="2619375" cy="1743075"/>
          </a:xfrm>
          <a:prstGeom prst="rect">
            <a:avLst/>
          </a:prstGeom>
          <a:noFill/>
        </p:spPr>
      </p:pic>
      <p:pic>
        <p:nvPicPr>
          <p:cNvPr id="8198" name="Picture 6" descr="H:\Страхи и фобии\mysophobia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509120"/>
            <a:ext cx="2657475" cy="1724025"/>
          </a:xfrm>
          <a:prstGeom prst="rect">
            <a:avLst/>
          </a:prstGeom>
          <a:noFill/>
        </p:spPr>
      </p:pic>
      <p:pic>
        <p:nvPicPr>
          <p:cNvPr id="8199" name="Picture 7" descr="H:\Страхи и фобии\imagesCA9N8S4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04664"/>
            <a:ext cx="1599431" cy="15229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67944" y="2564904"/>
            <a:ext cx="46564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Mysophobia</a:t>
            </a:r>
            <a:endParaRPr lang="en-US" sz="3600" dirty="0" smtClean="0"/>
          </a:p>
          <a:p>
            <a:r>
              <a:rPr lang="en-US" sz="3600" dirty="0" smtClean="0"/>
              <a:t>Is a fear of being</a:t>
            </a:r>
          </a:p>
          <a:p>
            <a:r>
              <a:rPr lang="en-US" sz="3600" dirty="0" smtClean="0"/>
              <a:t>                  contaminated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Xenophobia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H:\Страхи и фобии\imagesCARWU40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189" y="1412776"/>
            <a:ext cx="2633435" cy="2304256"/>
          </a:xfrm>
          <a:prstGeom prst="rect">
            <a:avLst/>
          </a:prstGeom>
          <a:noFill/>
        </p:spPr>
      </p:pic>
      <p:pic>
        <p:nvPicPr>
          <p:cNvPr id="9219" name="Picture 3" descr="H:\Страхи и фобии\imagesCA28M8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581128"/>
            <a:ext cx="2628900" cy="1743075"/>
          </a:xfrm>
          <a:prstGeom prst="rect">
            <a:avLst/>
          </a:prstGeom>
          <a:noFill/>
        </p:spPr>
      </p:pic>
      <p:pic>
        <p:nvPicPr>
          <p:cNvPr id="9220" name="Picture 4" descr="H:\Страхи и фобии\xenophob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149080"/>
            <a:ext cx="2543175" cy="18002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0" y="2132856"/>
            <a:ext cx="25306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Xenophobia </a:t>
            </a:r>
          </a:p>
          <a:p>
            <a:r>
              <a:rPr lang="en-US" sz="3600" dirty="0" smtClean="0"/>
              <a:t>Is  a fear of </a:t>
            </a:r>
          </a:p>
          <a:p>
            <a:r>
              <a:rPr lang="en-US" sz="3600" dirty="0" smtClean="0"/>
              <a:t>strangers</a:t>
            </a:r>
            <a:endParaRPr lang="ru-RU" sz="36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Overcoming phobias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:\Страхи и фобии\imagesCAORD5Z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2592288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1844824"/>
            <a:ext cx="58534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People can learn to overcome </a:t>
            </a:r>
          </a:p>
          <a:p>
            <a:r>
              <a:rPr lang="en-US" sz="3600" dirty="0" smtClean="0"/>
              <a:t>phobias  by gradually facing  </a:t>
            </a:r>
          </a:p>
          <a:p>
            <a:r>
              <a:rPr lang="en-US" sz="3600" dirty="0" smtClean="0"/>
              <a:t>the fears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3789040"/>
            <a:ext cx="8291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          As somebody gets used to a</a:t>
            </a:r>
          </a:p>
          <a:p>
            <a:r>
              <a:rPr lang="en-US" sz="3600" dirty="0" smtClean="0"/>
              <a:t>                        feared object or situation, the</a:t>
            </a:r>
          </a:p>
          <a:p>
            <a:r>
              <a:rPr lang="en-US" sz="3600" dirty="0" smtClean="0"/>
              <a:t>     brain adjusts  how it responds  and the </a:t>
            </a:r>
          </a:p>
          <a:p>
            <a:r>
              <a:rPr lang="en-US" sz="3600" dirty="0" smtClean="0"/>
              <a:t>phobia  is overcome. </a:t>
            </a:r>
            <a:endParaRPr lang="ru-RU" sz="36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Common fears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Heights</a:t>
            </a:r>
          </a:p>
          <a:p>
            <a:r>
              <a:rPr lang="en-US" sz="2400" dirty="0" smtClean="0"/>
              <a:t>Thunderstorms</a:t>
            </a:r>
          </a:p>
          <a:p>
            <a:r>
              <a:rPr lang="en-US" sz="2400" dirty="0" smtClean="0"/>
              <a:t>The dark</a:t>
            </a:r>
          </a:p>
          <a:p>
            <a:r>
              <a:rPr lang="en-US" sz="2400" dirty="0" smtClean="0"/>
              <a:t>Spiders</a:t>
            </a:r>
          </a:p>
          <a:p>
            <a:r>
              <a:rPr lang="en-US" sz="2400" dirty="0" smtClean="0"/>
              <a:t>Bees, wasps &amp; snakes</a:t>
            </a:r>
          </a:p>
          <a:p>
            <a:r>
              <a:rPr lang="en-US" sz="2400" dirty="0" smtClean="0"/>
              <a:t>Flying</a:t>
            </a:r>
          </a:p>
          <a:p>
            <a:r>
              <a:rPr lang="en-US" sz="2400" dirty="0" smtClean="0"/>
              <a:t>Going to the dentist</a:t>
            </a:r>
          </a:p>
          <a:p>
            <a:r>
              <a:rPr lang="en-US" sz="2400" dirty="0" smtClean="0"/>
              <a:t>Needles (injections)</a:t>
            </a:r>
          </a:p>
          <a:p>
            <a:r>
              <a:rPr lang="en-US" sz="2400" dirty="0" smtClean="0"/>
              <a:t>Being alone</a:t>
            </a:r>
          </a:p>
          <a:p>
            <a:r>
              <a:rPr lang="en-US" sz="2400" dirty="0" smtClean="0"/>
              <a:t>Taking exams</a:t>
            </a:r>
          </a:p>
          <a:p>
            <a:r>
              <a:rPr lang="en-US" sz="2400" dirty="0" smtClean="0"/>
              <a:t>Making public speech</a:t>
            </a:r>
            <a:endParaRPr lang="ru-RU" sz="3200" dirty="0"/>
          </a:p>
        </p:txBody>
      </p:sp>
      <p:pic>
        <p:nvPicPr>
          <p:cNvPr id="1026" name="Picture 2" descr="J:\Страхи и фобии\imagesCA0VF91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013176"/>
            <a:ext cx="1411930" cy="1418233"/>
          </a:xfrm>
          <a:prstGeom prst="rect">
            <a:avLst/>
          </a:prstGeom>
          <a:noFill/>
        </p:spPr>
      </p:pic>
      <p:pic>
        <p:nvPicPr>
          <p:cNvPr id="1027" name="Picture 3" descr="J:\Страхи и фобии\imagesCACKDOG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05064"/>
            <a:ext cx="1368152" cy="2037357"/>
          </a:xfrm>
          <a:prstGeom prst="rect">
            <a:avLst/>
          </a:prstGeom>
          <a:noFill/>
        </p:spPr>
      </p:pic>
      <p:pic>
        <p:nvPicPr>
          <p:cNvPr id="1028" name="Picture 4" descr="J:\Страхи и фобии\imagesCA5HXEH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645024"/>
            <a:ext cx="1957759" cy="1302800"/>
          </a:xfrm>
          <a:prstGeom prst="rect">
            <a:avLst/>
          </a:prstGeom>
          <a:noFill/>
        </p:spPr>
      </p:pic>
      <p:pic>
        <p:nvPicPr>
          <p:cNvPr id="1029" name="Picture 5" descr="J:\Страхи и фобии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293096"/>
            <a:ext cx="977786" cy="665039"/>
          </a:xfrm>
          <a:prstGeom prst="rect">
            <a:avLst/>
          </a:prstGeom>
          <a:noFill/>
        </p:spPr>
      </p:pic>
      <p:pic>
        <p:nvPicPr>
          <p:cNvPr id="1030" name="Picture 6" descr="J:\Страхи и фобии\mysophobia 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04664"/>
            <a:ext cx="1944610" cy="1294049"/>
          </a:xfrm>
          <a:prstGeom prst="rect">
            <a:avLst/>
          </a:prstGeom>
          <a:noFill/>
        </p:spPr>
      </p:pic>
      <p:pic>
        <p:nvPicPr>
          <p:cNvPr id="1031" name="Picture 7" descr="J:\Страхи и фобии\imagesCAMN3TC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2060848"/>
            <a:ext cx="2088232" cy="1564158"/>
          </a:xfrm>
          <a:prstGeom prst="rect">
            <a:avLst/>
          </a:prstGeom>
          <a:noFill/>
        </p:spPr>
      </p:pic>
      <p:pic>
        <p:nvPicPr>
          <p:cNvPr id="1032" name="Picture 8" descr="J:\Страхи и фобии\imagesCANFJ0X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188640"/>
            <a:ext cx="2664296" cy="964659"/>
          </a:xfrm>
          <a:prstGeom prst="rect">
            <a:avLst/>
          </a:prstGeom>
          <a:noFill/>
        </p:spPr>
      </p:pic>
      <p:pic>
        <p:nvPicPr>
          <p:cNvPr id="1033" name="Picture 9" descr="J:\Страхи и фобии\imagesCASNTC1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5445224"/>
            <a:ext cx="1457325" cy="971550"/>
          </a:xfrm>
          <a:prstGeom prst="rect">
            <a:avLst/>
          </a:prstGeom>
          <a:noFill/>
        </p:spPr>
      </p:pic>
      <p:pic>
        <p:nvPicPr>
          <p:cNvPr id="1034" name="Picture 10" descr="J:\Страхи и фобии\imagesCAGA5PX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1772816"/>
            <a:ext cx="2408287" cy="1400738"/>
          </a:xfrm>
          <a:prstGeom prst="rect">
            <a:avLst/>
          </a:prstGeom>
          <a:noFill/>
        </p:spPr>
      </p:pic>
      <p:pic>
        <p:nvPicPr>
          <p:cNvPr id="1035" name="Picture 11" descr="J:\Страхи и фобии\imagesCAMPFG4I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188640"/>
            <a:ext cx="711523" cy="71152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Fear?</a:t>
            </a:r>
            <a:endParaRPr lang="ru-RU" dirty="0"/>
          </a:p>
        </p:txBody>
      </p:sp>
      <p:pic>
        <p:nvPicPr>
          <p:cNvPr id="1026" name="Picture 2" descr="J:\Страхи и фобии\imagesCAMPFG4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143125" cy="21431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87824" y="1412776"/>
            <a:ext cx="6156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Fear is one of the most basic human </a:t>
            </a:r>
          </a:p>
          <a:p>
            <a:r>
              <a:rPr lang="en-US" sz="3200" dirty="0" smtClean="0"/>
              <a:t>emotions. We need it to survive.</a:t>
            </a:r>
          </a:p>
          <a:p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780928"/>
            <a:ext cx="79444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Fear helps protect us. It can be like a warning,</a:t>
            </a:r>
          </a:p>
          <a:p>
            <a:r>
              <a:rPr lang="en-US" sz="3200" dirty="0" smtClean="0"/>
              <a:t>a signal for us to be careful.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4077072"/>
            <a:ext cx="76272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brain reacts instantly on danger, sending</a:t>
            </a:r>
          </a:p>
          <a:p>
            <a:r>
              <a:rPr lang="en-US" sz="3200" dirty="0" smtClean="0"/>
              <a:t>signals that activate the nervous system.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5301208"/>
            <a:ext cx="79153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Blood pumps to muscle groups to prepare the </a:t>
            </a:r>
          </a:p>
          <a:p>
            <a:r>
              <a:rPr lang="en-US" sz="3200" dirty="0" smtClean="0"/>
              <a:t>body for physical reaction – </a:t>
            </a:r>
            <a:r>
              <a:rPr lang="en-US" sz="3200" b="1" i="1" dirty="0" smtClean="0"/>
              <a:t>Fight or flight</a:t>
            </a:r>
            <a:endParaRPr lang="ru-RU" sz="3200" b="1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What is a phobia?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628800"/>
            <a:ext cx="7607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phobia is an intense fear reaction to a</a:t>
            </a:r>
          </a:p>
          <a:p>
            <a:r>
              <a:rPr lang="en-US" sz="3600" dirty="0" smtClean="0"/>
              <a:t> particular  thing or situation.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924944"/>
            <a:ext cx="75116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Some phobias develop when someone </a:t>
            </a:r>
          </a:p>
          <a:p>
            <a:r>
              <a:rPr lang="en-US" sz="3600" dirty="0" smtClean="0"/>
              <a:t>has a scary experience and every time</a:t>
            </a:r>
          </a:p>
          <a:p>
            <a:r>
              <a:rPr lang="en-US" sz="3600" dirty="0" smtClean="0"/>
              <a:t>a strong  fear reaction is triggered.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4797152"/>
            <a:ext cx="79400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Having a phobia isn’t a sign of weakness</a:t>
            </a:r>
          </a:p>
          <a:p>
            <a:r>
              <a:rPr lang="en-US" sz="3600" dirty="0" smtClean="0"/>
              <a:t>or immaturity. It’s a response of the brain</a:t>
            </a:r>
          </a:p>
          <a:p>
            <a:r>
              <a:rPr lang="en-US" sz="3600" dirty="0" smtClean="0"/>
              <a:t>In an attempt to protect the person.</a:t>
            </a:r>
            <a:endParaRPr lang="ru-RU" sz="3600" dirty="0"/>
          </a:p>
        </p:txBody>
      </p:sp>
      <p:pic>
        <p:nvPicPr>
          <p:cNvPr id="1027" name="Picture 3" descr="H:\Страхи и фобии\imagesCA06VFY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720778" cy="128396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F:\Страхи и фобии\imagesCA1KPZK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3429000"/>
            <a:ext cx="1629235" cy="1008112"/>
          </a:xfrm>
          <a:prstGeom prst="rect">
            <a:avLst/>
          </a:prstGeom>
          <a:noFill/>
        </p:spPr>
      </p:pic>
      <p:pic>
        <p:nvPicPr>
          <p:cNvPr id="2051" name="Picture 3" descr="F:\Страхи и фобии\agoraphobi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116632"/>
            <a:ext cx="1440160" cy="1440160"/>
          </a:xfrm>
          <a:prstGeom prst="rect">
            <a:avLst/>
          </a:prstGeom>
          <a:noFill/>
        </p:spPr>
      </p:pic>
      <p:pic>
        <p:nvPicPr>
          <p:cNvPr id="2052" name="Picture 4" descr="F:\Страхи и фобии\brontophobia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404664"/>
            <a:ext cx="1714160" cy="1283965"/>
          </a:xfrm>
          <a:prstGeom prst="rect">
            <a:avLst/>
          </a:prstGeom>
          <a:noFill/>
        </p:spPr>
      </p:pic>
      <p:pic>
        <p:nvPicPr>
          <p:cNvPr id="2053" name="Picture 5" descr="F:\Страхи и фобии\aviophobi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212976"/>
            <a:ext cx="1699253" cy="1274440"/>
          </a:xfrm>
          <a:prstGeom prst="rect">
            <a:avLst/>
          </a:prstGeom>
          <a:noFill/>
        </p:spPr>
      </p:pic>
      <p:pic>
        <p:nvPicPr>
          <p:cNvPr id="2054" name="Picture 6" descr="F:\Страхи и фобии\imagesCA0PYLI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6296" y="5157192"/>
            <a:ext cx="1528113" cy="1013205"/>
          </a:xfrm>
          <a:prstGeom prst="rect">
            <a:avLst/>
          </a:prstGeom>
          <a:noFill/>
        </p:spPr>
      </p:pic>
      <p:pic>
        <p:nvPicPr>
          <p:cNvPr id="2055" name="Picture 7" descr="F:\Страхи и фобии\imagesCA91MS9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1680" y="5229200"/>
            <a:ext cx="1487157" cy="983927"/>
          </a:xfrm>
          <a:prstGeom prst="rect">
            <a:avLst/>
          </a:prstGeom>
          <a:noFill/>
        </p:spPr>
      </p:pic>
      <p:pic>
        <p:nvPicPr>
          <p:cNvPr id="2056" name="Picture 8" descr="F:\Страхи и фобии\imagesCAETA7BT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04244" y="0"/>
            <a:ext cx="1039756" cy="1548333"/>
          </a:xfrm>
          <a:prstGeom prst="rect">
            <a:avLst/>
          </a:prstGeom>
          <a:noFill/>
        </p:spPr>
      </p:pic>
      <p:pic>
        <p:nvPicPr>
          <p:cNvPr id="2057" name="Picture 9" descr="F:\Страхи и фобии\imagesCAFXJHK5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44208" y="188640"/>
            <a:ext cx="1488062" cy="1398265"/>
          </a:xfrm>
          <a:prstGeom prst="rect">
            <a:avLst/>
          </a:prstGeom>
          <a:noFill/>
        </p:spPr>
      </p:pic>
      <p:pic>
        <p:nvPicPr>
          <p:cNvPr id="2058" name="Picture 10" descr="F:\Страхи и фобии\imagesCAJK59RN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52120" y="3573016"/>
            <a:ext cx="1032052" cy="794196"/>
          </a:xfrm>
          <a:prstGeom prst="rect">
            <a:avLst/>
          </a:prstGeom>
          <a:noFill/>
        </p:spPr>
      </p:pic>
      <p:pic>
        <p:nvPicPr>
          <p:cNvPr id="2059" name="Picture 11" descr="F:\Страхи и фобии\imagesCAX53Y5Y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1520" y="5589240"/>
            <a:ext cx="1209104" cy="840530"/>
          </a:xfrm>
          <a:prstGeom prst="rect">
            <a:avLst/>
          </a:prstGeom>
          <a:noFill/>
        </p:spPr>
      </p:pic>
      <p:pic>
        <p:nvPicPr>
          <p:cNvPr id="2060" name="Picture 12" descr="F:\Страхи и фобии\imagesCATHP1H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27984" y="260648"/>
            <a:ext cx="1742522" cy="1159569"/>
          </a:xfrm>
          <a:prstGeom prst="rect">
            <a:avLst/>
          </a:prstGeom>
          <a:noFill/>
        </p:spPr>
      </p:pic>
      <p:pic>
        <p:nvPicPr>
          <p:cNvPr id="2061" name="Picture 13" descr="F:\Страхи и фобии\xenophobia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07904" y="5373216"/>
            <a:ext cx="1800200" cy="1274299"/>
          </a:xfrm>
          <a:prstGeom prst="rect">
            <a:avLst/>
          </a:prstGeom>
          <a:noFill/>
        </p:spPr>
      </p:pic>
      <p:pic>
        <p:nvPicPr>
          <p:cNvPr id="2062" name="Picture 14" descr="F:\Страхи и фобии\клаустрофобия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96336" y="1988840"/>
            <a:ext cx="1251012" cy="834008"/>
          </a:xfrm>
          <a:prstGeom prst="rect">
            <a:avLst/>
          </a:prstGeom>
          <a:noFill/>
        </p:spPr>
      </p:pic>
      <p:pic>
        <p:nvPicPr>
          <p:cNvPr id="2063" name="Picture 15" descr="F:\Страхи и фобии\imagesCAU2NTVA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9512" y="2132856"/>
            <a:ext cx="1390650" cy="819150"/>
          </a:xfrm>
          <a:prstGeom prst="rect">
            <a:avLst/>
          </a:prstGeom>
          <a:noFill/>
        </p:spPr>
      </p:pic>
      <p:pic>
        <p:nvPicPr>
          <p:cNvPr id="2064" name="Picture 16" descr="F:\Страхи и фобии\imagesCAEPVZ2I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940152" y="5373216"/>
            <a:ext cx="1229410" cy="102450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FAD3C0-7641-4E36-AD86-71241A3CC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AFAD3C0-7641-4E36-AD86-71241A3CC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AFAD3C0-7641-4E36-AD86-71241A3CC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32A5A-7CE2-4502-A8D1-577826063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71632A5A-7CE2-4502-A8D1-577826063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1632A5A-7CE2-4502-A8D1-577826063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7EF0D2-574D-4E5A-AEEC-FD7CC65E7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D97EF0D2-574D-4E5A-AEEC-FD7CC65E7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D97EF0D2-574D-4E5A-AEEC-FD7CC65E7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5FCC15-61C9-410C-B540-B40B1D330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8C5FCC15-61C9-410C-B540-B40B1D330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8C5FCC15-61C9-410C-B540-B40B1D330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A5BFB6-0285-4D1B-A44F-23F4EB87B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C8A5BFB6-0285-4D1B-A44F-23F4EB87B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C8A5BFB6-0285-4D1B-A44F-23F4EB87B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54F2FE-66D2-43D5-8932-3A394D9E3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6254F2FE-66D2-43D5-8932-3A394D9E3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254F2FE-66D2-43D5-8932-3A394D9E3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4A38CA-7707-466A-AFBD-AA35BEC2A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B4A38CA-7707-466A-AFBD-AA35BEC2A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8B4A38CA-7707-466A-AFBD-AA35BEC2A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0CF707-2AC4-4F3A-9CF2-E449E3659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D00CF707-2AC4-4F3A-9CF2-E449E3659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D00CF707-2AC4-4F3A-9CF2-E449E3659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252FF-C6E6-43F7-B704-3D3658DCE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9F7252FF-C6E6-43F7-B704-3D3658DCE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9F7252FF-C6E6-43F7-B704-3D3658DCE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67BC8E-95F7-4277-AACF-AA4466796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867BC8E-95F7-4277-AACF-AA4466796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2867BC8E-95F7-4277-AACF-AA4466796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CD51CF-C518-42A4-88B4-B7FB73CB2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5CD51CF-C518-42A4-88B4-B7FB73CB2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A5CD51CF-C518-42A4-88B4-B7FB73CB2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EA7429-1BB2-4376-BEBA-FDF7804CD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EEEA7429-1BB2-4376-BEBA-FDF7804CD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EEEA7429-1BB2-4376-BEBA-FDF7804CD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206912-87A4-472C-B362-71123B69A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23206912-87A4-472C-B362-71123B69A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3206912-87A4-472C-B362-71123B69A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2B940E-A888-49F3-A735-C560A7B97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E12B940E-A888-49F3-A735-C560A7B97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12B940E-A888-49F3-A735-C560A7B97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87AD6A-3F55-43F2-91EA-87BD3D5F3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F87AD6A-3F55-43F2-91EA-87BD3D5F3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F87AD6A-3F55-43F2-91EA-87BD3D5F3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AD2981-535A-4086-8A1B-1D9A0D62A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F3AD2981-535A-4086-8A1B-1D9A0D62A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F3AD2981-535A-4086-8A1B-1D9A0D62A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AFD683-649F-4F12-9572-097567012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F9AFD683-649F-4F12-9572-097567012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F9AFD683-649F-4F12-9572-097567012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</a:t>
            </a:r>
            <a:r>
              <a:rPr lang="en-US" b="1" dirty="0" smtClean="0">
                <a:solidFill>
                  <a:srgbClr val="002060"/>
                </a:solidFill>
              </a:rPr>
              <a:t>Agoraphobia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:\Страхи и фобии\imagesCA4IWYF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2590800" cy="1762125"/>
          </a:xfrm>
          <a:prstGeom prst="rect">
            <a:avLst/>
          </a:prstGeom>
          <a:noFill/>
        </p:spPr>
      </p:pic>
      <p:pic>
        <p:nvPicPr>
          <p:cNvPr id="2051" name="Picture 3" descr="H:\Страхи и фобии\imagesCA7X28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72816"/>
            <a:ext cx="2466975" cy="1857375"/>
          </a:xfrm>
          <a:prstGeom prst="rect">
            <a:avLst/>
          </a:prstGeom>
          <a:noFill/>
        </p:spPr>
      </p:pic>
      <p:pic>
        <p:nvPicPr>
          <p:cNvPr id="2052" name="Picture 4" descr="H:\Страхи и фобии\imagesCAGG3QY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09120"/>
            <a:ext cx="2619375" cy="1743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2492896"/>
            <a:ext cx="43877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Agoraphobia is  a fear</a:t>
            </a:r>
          </a:p>
          <a:p>
            <a:r>
              <a:rPr lang="en-US" sz="3600" dirty="0" smtClean="0"/>
              <a:t>of being in crowded </a:t>
            </a:r>
          </a:p>
          <a:p>
            <a:r>
              <a:rPr lang="en-US" sz="3600" dirty="0" smtClean="0"/>
              <a:t>places or  open spaces</a:t>
            </a:r>
            <a:endParaRPr lang="ru-RU" sz="3600" dirty="0"/>
          </a:p>
        </p:txBody>
      </p:sp>
      <p:pic>
        <p:nvPicPr>
          <p:cNvPr id="2054" name="Picture 6" descr="H:\Страхи и фобии\42604_sq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77072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Claustrophobia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H:\Страхи и фобии\imagesCA1ZVV4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99592"/>
            <a:ext cx="1584176" cy="1584176"/>
          </a:xfrm>
          <a:prstGeom prst="rect">
            <a:avLst/>
          </a:prstGeom>
          <a:noFill/>
        </p:spPr>
      </p:pic>
      <p:pic>
        <p:nvPicPr>
          <p:cNvPr id="3075" name="Picture 3" descr="H:\Страхи и фобии\imagesCATPTXU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509120"/>
            <a:ext cx="2466975" cy="1847850"/>
          </a:xfrm>
          <a:prstGeom prst="rect">
            <a:avLst/>
          </a:prstGeom>
          <a:noFill/>
        </p:spPr>
      </p:pic>
      <p:pic>
        <p:nvPicPr>
          <p:cNvPr id="3076" name="Picture 4" descr="H:\Страхи и фобии\imagesCAFXJHK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005064"/>
            <a:ext cx="2209800" cy="2076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19872" y="2132856"/>
            <a:ext cx="53944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Claustrophobia is a fear</a:t>
            </a:r>
          </a:p>
          <a:p>
            <a:r>
              <a:rPr lang="en-US" sz="3600" dirty="0" smtClean="0"/>
              <a:t>of being in enclosed spaces </a:t>
            </a:r>
            <a:endParaRPr lang="ru-RU" sz="3600" dirty="0"/>
          </a:p>
        </p:txBody>
      </p:sp>
      <p:pic>
        <p:nvPicPr>
          <p:cNvPr id="3077" name="Picture 5" descr="H:\Страхи и фобии\клаустрофоб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76672"/>
            <a:ext cx="1935088" cy="12900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Aviophobia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 descr="H:\Страхи и фобии\imagesCAZ2ZC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2847975" cy="1600200"/>
          </a:xfrm>
          <a:prstGeom prst="rect">
            <a:avLst/>
          </a:prstGeom>
          <a:noFill/>
        </p:spPr>
      </p:pic>
      <p:pic>
        <p:nvPicPr>
          <p:cNvPr id="4" name="Рисунок 3" descr="imagesCA022YV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77072"/>
            <a:ext cx="2057400" cy="2228850"/>
          </a:xfrm>
          <a:prstGeom prst="rect">
            <a:avLst/>
          </a:prstGeom>
        </p:spPr>
      </p:pic>
      <p:pic>
        <p:nvPicPr>
          <p:cNvPr id="4099" name="Picture 3" descr="H:\Страхи и фобии\imagesCAK027M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653136"/>
            <a:ext cx="2619375" cy="1743075"/>
          </a:xfrm>
          <a:prstGeom prst="rect">
            <a:avLst/>
          </a:prstGeom>
          <a:noFill/>
        </p:spPr>
      </p:pic>
      <p:pic>
        <p:nvPicPr>
          <p:cNvPr id="4100" name="Picture 4" descr="H:\Страхи и фобии\imagesCACUUM1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620688"/>
            <a:ext cx="2143125" cy="21431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79912" y="3068960"/>
            <a:ext cx="3859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Aviophobia</a:t>
            </a:r>
            <a:r>
              <a:rPr lang="en-US" sz="3600" dirty="0" smtClean="0"/>
              <a:t> is a fear</a:t>
            </a:r>
          </a:p>
          <a:p>
            <a:r>
              <a:rPr lang="en-US" sz="3600" dirty="0" smtClean="0"/>
              <a:t>of flying 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Acrophobia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H:\Страхи и фобии\imagesCAWU4C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1743075" cy="2619375"/>
          </a:xfrm>
          <a:prstGeom prst="rect">
            <a:avLst/>
          </a:prstGeom>
          <a:noFill/>
        </p:spPr>
      </p:pic>
      <p:pic>
        <p:nvPicPr>
          <p:cNvPr id="5123" name="Picture 3" descr="H:\Страхи и фобии\imagesCACGMN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2696671" cy="1834133"/>
          </a:xfrm>
          <a:prstGeom prst="rect">
            <a:avLst/>
          </a:prstGeom>
          <a:noFill/>
        </p:spPr>
      </p:pic>
      <p:pic>
        <p:nvPicPr>
          <p:cNvPr id="5124" name="Picture 4" descr="H:\Страхи и фобии\imagesCA1KPZK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628800"/>
            <a:ext cx="3181350" cy="1438275"/>
          </a:xfrm>
          <a:prstGeom prst="rect">
            <a:avLst/>
          </a:prstGeom>
          <a:noFill/>
        </p:spPr>
      </p:pic>
      <p:pic>
        <p:nvPicPr>
          <p:cNvPr id="5125" name="Picture 5" descr="H:\Страхи и фобии\imagesCABSVAA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645024"/>
            <a:ext cx="4372451" cy="203338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284</Words>
  <Application>Microsoft Office PowerPoint</Application>
  <PresentationFormat>Экран (4:3)</PresentationFormat>
  <Paragraphs>84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Common fears</vt:lpstr>
      <vt:lpstr>What is Fear?</vt:lpstr>
      <vt:lpstr>What is a phobia?</vt:lpstr>
      <vt:lpstr>Слайд 5</vt:lpstr>
      <vt:lpstr>                  Agoraphobia</vt:lpstr>
      <vt:lpstr>Claustrophobia</vt:lpstr>
      <vt:lpstr>Aviophobia</vt:lpstr>
      <vt:lpstr>Acrophobia</vt:lpstr>
      <vt:lpstr>Brontophobia</vt:lpstr>
      <vt:lpstr>Arachnophobia</vt:lpstr>
      <vt:lpstr>Mysophobia</vt:lpstr>
      <vt:lpstr>Xenophobia</vt:lpstr>
      <vt:lpstr>Overcoming phobias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37</cp:revision>
  <dcterms:created xsi:type="dcterms:W3CDTF">2012-06-05T11:09:05Z</dcterms:created>
  <dcterms:modified xsi:type="dcterms:W3CDTF">2022-05-20T15:07:42Z</dcterms:modified>
</cp:coreProperties>
</file>