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97999-374A-4B3D-A4EE-1201AC2A1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42B1EE-F7A8-4505-A5E2-2C3E50690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CB1B1B-9973-42AE-876F-CC5AD5C4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EB09E5-29B9-4C9C-B953-72D6D3FC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8B9E0E-E330-4514-BF4B-599B08D1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E8814-56A9-48F4-B1D1-A0506976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C82F3D-17AB-4E90-A7DF-65BB9FA09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95A8FF-760B-493E-98A2-C9096A95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76BE5C-7FFC-4E81-937F-253D582D9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4F2E55-453D-4CBC-A862-3A37B17D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677F13-F386-4BE7-BC12-B004E3780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DB3A6A-95D9-4277-BADC-07CCC1731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C250BD-9262-4961-8E2D-4A9FA1CC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DB1272-9B7F-40AE-9ABB-FD323D71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0FD1D-11CB-4905-92A9-142C8995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F7D774-B610-4444-957E-8CADBCC53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49A18D-BB3E-44DD-AC7D-08F5C5650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B2A580-C6B7-479F-8CF8-F4B3DF81F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783512-EEF5-414B-B860-ECD247A4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0CFC02-43E8-4516-887B-577C7642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1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8AD36-B534-4C13-927D-C51A8B49D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E9F03-A9C5-4074-AC72-11A01A26B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10F0F8-7BD8-41D0-9E16-D263E48B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84AB91-1822-41D5-A3D9-5955C0CD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A86993-A1E9-444C-809F-6DDFB4C7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7E179-B7FA-40F4-A8A7-31E2295D2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662E8F-F09D-4C9E-827C-3CE867F84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358C48-C620-4D17-8621-0277788EF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AE92F8-D2EE-437E-8371-9407971B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8B57BB-C84F-460A-9475-3CEAA079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B7BEC3-BC8D-4A74-87A0-DED8F9AB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64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F1995-5F45-4B88-9ADA-31EE13D4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E42F8C-B623-4638-AD3E-8BE226EA4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DA02D1-F602-48B0-8559-C2FC1F8FA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96ABE3-79DD-4F7A-9527-4B8BDDAA2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C5E5B9-E7DD-46C3-BB0F-278044E62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A93DBB-2ED7-402B-B451-4E921D28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87D906-1F74-41FE-8EBB-54B603E6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F1213DB-7DFC-4D09-A040-74C86582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1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33BB2-23CF-4B9A-BC9C-9844C511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E5DBAC-39BB-407F-8AD9-89FE3000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D8C5D30-16EE-4DC1-963E-79DF8063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735DDC-D79A-4284-BDEE-2C990087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5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1D54D6-6352-43EB-ADF3-7149E3CF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A50489-9ED7-4302-A6F5-B639E25A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C4CF19-AD15-4315-924E-D62E5A49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3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9F25E-AE41-4F1C-BCA0-E13C0BF2E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680D1-D190-422F-9A1E-7FCAB6693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1406DC-1A98-4A0B-84C8-F68688884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E7546D-7CD0-41B1-8A65-4BEEA07A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12710D-8325-4E2F-91E6-F930893E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077413-913C-413B-BAC7-546783CF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4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F0C24-23E0-4094-952E-7003670AB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C078E4-A0A0-44A3-A182-9616AF6BF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5A48C2-75DF-4606-84A3-6E4514742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CDBC4A-7FAC-49ED-85FA-EF65E671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16D6F9-2B3F-402C-9A6A-EA70F306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DD8C34-32A9-4D66-B48C-754F66B6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5DB0D8-CB39-4FAD-9B2B-997C3FCC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EB4CDA-A460-4588-B2D3-260A16A3B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9264CB-72FB-4B92-B5BC-B99871162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8302C-4D26-4E6E-80D1-87AC9369F3CD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BCB51-1B7E-45B9-8775-4DC88A86D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55073-DBEE-498B-BE03-FEC0FBDD7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AC4E-AB80-4B42-815D-60B848C5BB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7E249-1CF4-46BE-8C9C-EF38E54A6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/>
              <a:t>Сопряжения</a:t>
            </a:r>
          </a:p>
        </p:txBody>
      </p:sp>
    </p:spTree>
    <p:extLst>
      <p:ext uri="{BB962C8B-B14F-4D97-AF65-F5344CB8AC3E}">
        <p14:creationId xmlns:p14="http://schemas.microsoft.com/office/powerpoint/2010/main" val="90395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4210905-C9FE-436B-A67C-F8A5F7217E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06" b="4162"/>
          <a:stretch/>
        </p:blipFill>
        <p:spPr>
          <a:xfrm>
            <a:off x="1696757" y="949232"/>
            <a:ext cx="8798486" cy="4959536"/>
          </a:xfrm>
        </p:spPr>
      </p:pic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BF8ABA81-FE62-4266-825A-233F9A0854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6" b="46602"/>
          <a:stretch/>
        </p:blipFill>
        <p:spPr>
          <a:xfrm>
            <a:off x="1173821" y="1484242"/>
            <a:ext cx="10528727" cy="3286541"/>
          </a:xfrm>
        </p:spPr>
      </p:pic>
    </p:spTree>
    <p:extLst>
      <p:ext uri="{BB962C8B-B14F-4D97-AF65-F5344CB8AC3E}">
        <p14:creationId xmlns:p14="http://schemas.microsoft.com/office/powerpoint/2010/main" val="370168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8898E1A-09A1-4723-BD25-BCB29E75D2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9723"/>
          <a:stretch/>
        </p:blipFill>
        <p:spPr>
          <a:xfrm>
            <a:off x="468433" y="1577008"/>
            <a:ext cx="11255133" cy="324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3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214AE61-4EB9-48AF-A359-A11F1E13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Элементы сопряжения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CB49520-0463-49D9-B693-0EC4775A4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9537" b="7647"/>
          <a:stretch/>
        </p:blipFill>
        <p:spPr>
          <a:xfrm>
            <a:off x="402422" y="2067339"/>
            <a:ext cx="10982290" cy="35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2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74BD2B9-8814-4381-AB46-BD6F89844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27"/>
          <a:stretch/>
        </p:blipFill>
        <p:spPr>
          <a:xfrm>
            <a:off x="853670" y="429895"/>
            <a:ext cx="10025182" cy="4513166"/>
          </a:xfrm>
        </p:spPr>
      </p:pic>
    </p:spTree>
    <p:extLst>
      <p:ext uri="{BB962C8B-B14F-4D97-AF65-F5344CB8AC3E}">
        <p14:creationId xmlns:p14="http://schemas.microsoft.com/office/powerpoint/2010/main" val="356094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D28C865-43E6-460F-8842-A889E5CFF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87" b="47072"/>
          <a:stretch/>
        </p:blipFill>
        <p:spPr>
          <a:xfrm>
            <a:off x="404483" y="1577008"/>
            <a:ext cx="11036944" cy="3405809"/>
          </a:xfrm>
        </p:spPr>
      </p:pic>
    </p:spTree>
    <p:extLst>
      <p:ext uri="{BB962C8B-B14F-4D97-AF65-F5344CB8AC3E}">
        <p14:creationId xmlns:p14="http://schemas.microsoft.com/office/powerpoint/2010/main" val="228555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8095C34-82E4-442F-A97C-AAC74AFF5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85" b="27689"/>
          <a:stretch/>
        </p:blipFill>
        <p:spPr>
          <a:xfrm>
            <a:off x="393774" y="1934817"/>
            <a:ext cx="11355111" cy="3339548"/>
          </a:xfrm>
        </p:spPr>
      </p:pic>
    </p:spTree>
    <p:extLst>
      <p:ext uri="{BB962C8B-B14F-4D97-AF65-F5344CB8AC3E}">
        <p14:creationId xmlns:p14="http://schemas.microsoft.com/office/powerpoint/2010/main" val="149778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7CC4C02-93E2-4494-BB9A-500E61131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90" b="4321"/>
          <a:stretch/>
        </p:blipFill>
        <p:spPr>
          <a:xfrm>
            <a:off x="903467" y="1593574"/>
            <a:ext cx="10385066" cy="3670852"/>
          </a:xfrm>
        </p:spPr>
      </p:pic>
    </p:spTree>
    <p:extLst>
      <p:ext uri="{BB962C8B-B14F-4D97-AF65-F5344CB8AC3E}">
        <p14:creationId xmlns:p14="http://schemas.microsoft.com/office/powerpoint/2010/main" val="134116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11347FF-C906-4CBA-A85C-7ACC9328FB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7" b="73162"/>
          <a:stretch/>
        </p:blipFill>
        <p:spPr>
          <a:xfrm>
            <a:off x="569607" y="1514060"/>
            <a:ext cx="11052786" cy="3829879"/>
          </a:xfrm>
        </p:spPr>
      </p:pic>
    </p:spTree>
    <p:extLst>
      <p:ext uri="{BB962C8B-B14F-4D97-AF65-F5344CB8AC3E}">
        <p14:creationId xmlns:p14="http://schemas.microsoft.com/office/powerpoint/2010/main" val="228093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7A6FBC6-F40A-44ED-8C7E-FA2050029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22" b="50031"/>
          <a:stretch/>
        </p:blipFill>
        <p:spPr>
          <a:xfrm>
            <a:off x="527067" y="1496694"/>
            <a:ext cx="11413141" cy="3864612"/>
          </a:xfrm>
        </p:spPr>
      </p:pic>
    </p:spTree>
    <p:extLst>
      <p:ext uri="{BB962C8B-B14F-4D97-AF65-F5344CB8AC3E}">
        <p14:creationId xmlns:p14="http://schemas.microsoft.com/office/powerpoint/2010/main" val="3740966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</Words>
  <Application>Microsoft Office PowerPoint</Application>
  <PresentationFormat>Широкоэкранный</PresentationFormat>
  <Paragraphs>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Сопряжения</vt:lpstr>
      <vt:lpstr>Презентация PowerPoint</vt:lpstr>
      <vt:lpstr>Элементы сопряжения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Сопряжения</dc:title>
  <dc:creator>Gim4</dc:creator>
  <cp:lastModifiedBy>Gim4</cp:lastModifiedBy>
  <cp:revision>5</cp:revision>
  <dcterms:created xsi:type="dcterms:W3CDTF">2022-03-10T08:52:34Z</dcterms:created>
  <dcterms:modified xsi:type="dcterms:W3CDTF">2022-03-10T11:48:15Z</dcterms:modified>
</cp:coreProperties>
</file>