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3" r:id="rId18"/>
    <p:sldId id="272" r:id="rId19"/>
    <p:sldId id="271" r:id="rId20"/>
    <p:sldId id="277" r:id="rId21"/>
    <p:sldId id="275" r:id="rId22"/>
    <p:sldId id="276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CAC7508-F219-40F1-A190-A2C3416A88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4"/>
            <p14:sldId id="273"/>
            <p14:sldId id="272"/>
            <p14:sldId id="271"/>
            <p14:sldId id="277"/>
            <p14:sldId id="275"/>
            <p14:sldId id="276"/>
            <p14:sldId id="278"/>
            <p14:sldId id="279"/>
            <p14:sldId id="280"/>
          </p14:sldIdLst>
        </p14:section>
        <p14:section name="Раздел без заголовка" id="{F2E8FF05-F2C7-4CFD-9D9E-C7E27F33998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770" autoAdjust="0"/>
  </p:normalViewPr>
  <p:slideViewPr>
    <p:cSldViewPr>
      <p:cViewPr varScale="1">
        <p:scale>
          <a:sx n="71" d="100"/>
          <a:sy n="71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C1E4-7FD9-4D4F-86EB-80333ED8B9A8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58C96-D138-42BD-AB1D-0D860F89A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50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58C96-D138-42BD-AB1D-0D860F89AE5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36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7A2647-50C7-49DB-90C3-FB49884F93E3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2F8C58-5038-4E30-BC04-AEF40585684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9555" y="836712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Задания на повторение курса алгебры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ru-RU" sz="4800" dirty="0" smtClean="0"/>
              <a:t>9 класс</a:t>
            </a:r>
            <a:endParaRPr lang="ru-RU" sz="4800" dirty="0"/>
          </a:p>
        </p:txBody>
      </p:sp>
      <p:pic>
        <p:nvPicPr>
          <p:cNvPr id="4" name="Picture 4" descr="C41-33 копи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92896"/>
            <a:ext cx="2987675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80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9. Разложите </a:t>
            </a:r>
            <a:r>
              <a:rPr lang="ru-RU" smtClean="0"/>
              <a:t>на </a:t>
            </a:r>
            <a:r>
              <a:rPr lang="ru-RU" smtClean="0"/>
              <a:t>множители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272808" cy="218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3016"/>
            <a:ext cx="7252937" cy="246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18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10. Сократите дробь</a:t>
            </a:r>
            <a:endParaRPr lang="ru-RU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125" y="2060848"/>
            <a:ext cx="425762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83" y="2079069"/>
            <a:ext cx="3805574" cy="31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10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11. Упростите выражение: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20" y="2295092"/>
            <a:ext cx="8766194" cy="257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41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12. Упростите выражение: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18" y="1431120"/>
            <a:ext cx="7993782" cy="544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8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13. Упростите выражение: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84368"/>
            <a:ext cx="4320480" cy="241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25160"/>
            <a:ext cx="5760640" cy="2765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616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14. Упростите выражение: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5256584" cy="1297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4233301" cy="1178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71848"/>
            <a:ext cx="6048672" cy="12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963414"/>
            <a:ext cx="5760640" cy="133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46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15. Решите систему уравнений: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094" y="1852211"/>
            <a:ext cx="3498378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894" y="1852211"/>
            <a:ext cx="3630399" cy="254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53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16. Вычислите: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700808"/>
            <a:ext cx="3611116" cy="2609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220" y="1683459"/>
            <a:ext cx="3963854" cy="28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625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17. Вынесите множитель из-под знака корня: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77" y="2204864"/>
            <a:ext cx="371647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12152"/>
            <a:ext cx="3312368" cy="2521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8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18. Упростите выражение: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416824" cy="206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42705"/>
            <a:ext cx="5976664" cy="1497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59" y="5085184"/>
            <a:ext cx="5940921" cy="13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57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Найдите значение числового выражения: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96" y="2276873"/>
            <a:ext cx="8136904" cy="1610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" y="3824379"/>
            <a:ext cx="8101947" cy="175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19. Упростите выражение: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4536504" cy="267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72" y="3877714"/>
            <a:ext cx="6860282" cy="285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081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20. Решите уравнения: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283994" cy="1711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29000"/>
            <a:ext cx="6629176" cy="186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821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21. Решите уравнения: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1833"/>
            <a:ext cx="8172400" cy="288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218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22. Сократите дробь:</a:t>
            </a:r>
            <a:endParaRPr lang="ru-RU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28800"/>
            <a:ext cx="4351957" cy="345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80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23. Решите уравнения: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8028384" cy="31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40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24. Решите уравнения: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802606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787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Упростите выражение: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8100392" cy="1292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8100392" cy="1080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20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Решите уравнение: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8092899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00888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Раскройте скобки в выражении, используя формулы сокращенного умножения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98" y="2492895"/>
            <a:ext cx="7956375" cy="121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99" y="3854959"/>
            <a:ext cx="8137602" cy="122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7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00888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</a:t>
            </a:r>
            <a:r>
              <a:rPr lang="ru-RU" dirty="0"/>
              <a:t>Раскройте скобки в выражении, используя формулы сокращенного умножения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276872"/>
            <a:ext cx="7200801" cy="1921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79" y="4288076"/>
            <a:ext cx="8282049" cy="199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32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Вычислите, используя приемы разложения на множители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95843"/>
            <a:ext cx="7386786" cy="40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9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 Разложите на </a:t>
            </a:r>
            <a:r>
              <a:rPr lang="ru-RU" dirty="0" err="1" smtClean="0"/>
              <a:t>множетели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8258582" cy="374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41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8. Разложите на </a:t>
            </a:r>
            <a:r>
              <a:rPr lang="ru-RU" dirty="0" err="1" smtClean="0"/>
              <a:t>множетели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330427" cy="194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486" y="3573016"/>
            <a:ext cx="4630464" cy="197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32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148</Words>
  <Application>Microsoft Office PowerPoint</Application>
  <PresentationFormat>Экран (4:3)</PresentationFormat>
  <Paragraphs>27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Задания на повторение курса алгебры </vt:lpstr>
      <vt:lpstr>1. Найдите значение числового выражения:</vt:lpstr>
      <vt:lpstr>2. Упростите выражение:</vt:lpstr>
      <vt:lpstr>3. Решите уравнение:</vt:lpstr>
      <vt:lpstr>4. Раскройте скобки в выражении, используя формулы сокращенного умножения</vt:lpstr>
      <vt:lpstr>5. Раскройте скобки в выражении, используя формулы сокращенного умножения</vt:lpstr>
      <vt:lpstr>6. Вычислите, используя приемы разложения на множители</vt:lpstr>
      <vt:lpstr>7. Разложите на множетели</vt:lpstr>
      <vt:lpstr>8. Разложите на множетели</vt:lpstr>
      <vt:lpstr>9. Разложите на множители</vt:lpstr>
      <vt:lpstr>10. Сократите дробь</vt:lpstr>
      <vt:lpstr>11. Упростите выражение:</vt:lpstr>
      <vt:lpstr>12. Упростите выражение:</vt:lpstr>
      <vt:lpstr>13. Упростите выражение:</vt:lpstr>
      <vt:lpstr>14. Упростите выражение:</vt:lpstr>
      <vt:lpstr>15. Решите систему уравнений:</vt:lpstr>
      <vt:lpstr>16. Вычислите:</vt:lpstr>
      <vt:lpstr>17. Вынесите множитель из-под знака корня:</vt:lpstr>
      <vt:lpstr>18. Упростите выражение:</vt:lpstr>
      <vt:lpstr>19. Упростите выражение:</vt:lpstr>
      <vt:lpstr>20. Решите уравнения:</vt:lpstr>
      <vt:lpstr>21. Решите уравнения:</vt:lpstr>
      <vt:lpstr>22. Сократите дробь:</vt:lpstr>
      <vt:lpstr>23. Решите уравнения:</vt:lpstr>
      <vt:lpstr>24. Решите уравнения: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на повторение курса алгебры </dc:title>
  <dc:creator>пк</dc:creator>
  <cp:lastModifiedBy>пк</cp:lastModifiedBy>
  <cp:revision>11</cp:revision>
  <dcterms:created xsi:type="dcterms:W3CDTF">2013-09-03T15:50:39Z</dcterms:created>
  <dcterms:modified xsi:type="dcterms:W3CDTF">2013-09-04T19:24:52Z</dcterms:modified>
</cp:coreProperties>
</file>