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Метод трех проекций. </a:t>
            </a:r>
            <a:br>
              <a:rPr lang="ru-RU" b="1" dirty="0" smtClean="0"/>
            </a:br>
            <a:r>
              <a:rPr lang="ru-RU" b="1" dirty="0" smtClean="0"/>
              <a:t>Решение задач.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Урок закрепления знаний.</a:t>
            </a:r>
          </a:p>
          <a:p>
            <a:pPr algn="r"/>
            <a:r>
              <a:rPr lang="ru-RU" b="1" i="1" dirty="0" smtClean="0"/>
              <a:t>08.02.21г.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Задание №1</a:t>
            </a:r>
            <a:endParaRPr lang="ru-RU" b="1" dirty="0"/>
          </a:p>
        </p:txBody>
      </p:sp>
      <p:pic>
        <p:nvPicPr>
          <p:cNvPr id="4" name="Содержимое 3" descr="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7590"/>
            <a:ext cx="8229600" cy="35111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Задание №2</a:t>
            </a:r>
            <a:endParaRPr lang="ru-RU" b="1" dirty="0"/>
          </a:p>
        </p:txBody>
      </p:sp>
      <p:pic>
        <p:nvPicPr>
          <p:cNvPr id="4" name="Содержимое 3" descr="a18dd3ff330a412f94617b5fe6c5fe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9321" y="1600200"/>
            <a:ext cx="672535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Задание №3</a:t>
            </a:r>
            <a:endParaRPr lang="ru-RU" b="1" dirty="0"/>
          </a:p>
        </p:txBody>
      </p:sp>
      <p:pic>
        <p:nvPicPr>
          <p:cNvPr id="4" name="Содержимое 3" descr="hello_html_m2262d5d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72481"/>
            <a:ext cx="7620000" cy="3581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Задание №4</a:t>
            </a:r>
            <a:endParaRPr lang="ru-RU" b="1" dirty="0"/>
          </a:p>
        </p:txBody>
      </p:sp>
      <p:pic>
        <p:nvPicPr>
          <p:cNvPr id="4" name="Содержимое 3" descr="img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Задание №5</a:t>
            </a:r>
            <a:endParaRPr lang="ru-RU" b="1" dirty="0"/>
          </a:p>
        </p:txBody>
      </p:sp>
      <p:pic>
        <p:nvPicPr>
          <p:cNvPr id="4" name="Содержимое 3" descr="42DqwNpsU6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Задание №6</a:t>
            </a:r>
            <a:br>
              <a:rPr lang="ru-RU" b="1" dirty="0" smtClean="0"/>
            </a:br>
            <a:r>
              <a:rPr lang="ru-RU" sz="3600" b="1" dirty="0" smtClean="0"/>
              <a:t>Построй три проекции фигур </a:t>
            </a:r>
            <a:r>
              <a:rPr lang="ru-RU" sz="3600" b="1" i="1" dirty="0" smtClean="0"/>
              <a:t>(любые две)</a:t>
            </a:r>
            <a:endParaRPr lang="ru-RU" b="1" dirty="0"/>
          </a:p>
        </p:txBody>
      </p:sp>
      <p:pic>
        <p:nvPicPr>
          <p:cNvPr id="4" name="Содержимое 3" descr="04b98d5d3f84addafe1b013623bcd0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37017"/>
            <a:ext cx="6336704" cy="46922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Задание </a:t>
            </a:r>
            <a:r>
              <a:rPr lang="ru-RU" b="1" dirty="0" smtClean="0"/>
              <a:t>№7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Построй три проекции фигур </a:t>
            </a:r>
            <a:r>
              <a:rPr lang="ru-RU" sz="3600" b="1" i="1" dirty="0" smtClean="0"/>
              <a:t>(любые две)</a:t>
            </a:r>
            <a:endParaRPr lang="ru-RU" sz="3600" b="1" dirty="0"/>
          </a:p>
        </p:txBody>
      </p:sp>
      <p:pic>
        <p:nvPicPr>
          <p:cNvPr id="4" name="Содержимое 3" descr="8e9d2cc523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2654" y="1600200"/>
            <a:ext cx="411869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Задание </a:t>
            </a:r>
            <a:r>
              <a:rPr lang="ru-RU" b="1" dirty="0" smtClean="0"/>
              <a:t>№8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Построй три проекции фигур </a:t>
            </a:r>
            <a:r>
              <a:rPr lang="ru-RU" sz="2700" b="1" i="1" dirty="0" smtClean="0"/>
              <a:t>(начиная с №2, любые </a:t>
            </a:r>
            <a:r>
              <a:rPr lang="ru-RU" sz="2700" b="1" i="1" dirty="0" smtClean="0"/>
              <a:t>две)</a:t>
            </a:r>
            <a:endParaRPr lang="ru-RU" b="1" dirty="0"/>
          </a:p>
        </p:txBody>
      </p:sp>
      <p:pic>
        <p:nvPicPr>
          <p:cNvPr id="4" name="Содержимое 3" descr="49bdd8ff85167b53f173613e8d93d6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0913"/>
            <a:ext cx="8229600" cy="36445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Метод трех проекций.  Решение задач.</vt:lpstr>
      <vt:lpstr>Задание №1</vt:lpstr>
      <vt:lpstr>Задание №2</vt:lpstr>
      <vt:lpstr>Задание №3</vt:lpstr>
      <vt:lpstr>Задание №4</vt:lpstr>
      <vt:lpstr>Задание №5</vt:lpstr>
      <vt:lpstr>Задание №6 Построй три проекции фигур (любые две)</vt:lpstr>
      <vt:lpstr>Задание №7 Построй три проекции фигур (любые две)</vt:lpstr>
      <vt:lpstr>Задание №8 Построй три проекции фигур (начиная с №2, любые две)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трех проекций.  Решение задач.</dc:title>
  <dc:creator>User</dc:creator>
  <cp:lastModifiedBy>User</cp:lastModifiedBy>
  <cp:revision>7</cp:revision>
  <dcterms:created xsi:type="dcterms:W3CDTF">2021-02-08T13:45:45Z</dcterms:created>
  <dcterms:modified xsi:type="dcterms:W3CDTF">2021-02-08T14:06:02Z</dcterms:modified>
</cp:coreProperties>
</file>