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5"/>
  </p:handoutMasterIdLst>
  <p:sldIdLst>
    <p:sldId id="257" r:id="rId2"/>
    <p:sldId id="262" r:id="rId3"/>
    <p:sldId id="280" r:id="rId4"/>
    <p:sldId id="273" r:id="rId5"/>
    <p:sldId id="276" r:id="rId6"/>
    <p:sldId id="277" r:id="rId7"/>
    <p:sldId id="278" r:id="rId8"/>
    <p:sldId id="279" r:id="rId9"/>
    <p:sldId id="270" r:id="rId10"/>
    <p:sldId id="269" r:id="rId11"/>
    <p:sldId id="268" r:id="rId12"/>
    <p:sldId id="272" r:id="rId13"/>
    <p:sldId id="281" r:id="rId1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446F-C072-44ED-85EC-E0C05FDC6FE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A4A5C-BA43-4699-A77E-130F535B9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87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51C10-4950-4932-9EF1-0BEA0D5C11A2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EE870-78BC-4F5E-962C-053110C1EC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64622-2886-4B08-B4A4-940103D421E8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5547C-0A1E-45AD-8D5F-310AC1E68BC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FD8B9-6E27-4C21-BFD0-57768BFB7F9F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67362-C7D6-405A-A2DE-0B49C4D5E61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8C64F0-198F-40AF-B43B-BB73FA639880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81B74-ECBB-4F46-9BDB-EFA1BF50D56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E7BC6-A1BC-456B-B9CD-DEC43644D59F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6DEA1-E238-498B-8A1D-8BB2209092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A3D5D-65E4-4219-8F33-4BC905B94520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8B644-302A-4B44-970F-7734F4E96B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B3BCB-6C47-47AF-93C1-A02D4BE63C7F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F97FE-8836-4137-B276-9273610337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063BD-E837-4C29-AFC6-1DAB622C4263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686F-4F2E-4D75-9BA8-4FB7EC58ECB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18AC6D-432B-4586-8CA9-2090D6F8AF4A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F1F86-1028-464B-81B3-C6EE638D182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114EA-F434-4B65-950B-E1BB8C7ECBB8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6CC27-DA2B-47FA-A03D-B0387F8C41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8AE2CC-F8DE-42B4-BFF2-FB819B74AE9C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AE4C-7BED-4DA6-AFE8-D93B9AF71B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D235152-A63B-4AE9-9464-A7154D78647D}" type="datetimeFigureOut">
              <a:rPr lang="ru-RU" smtClean="0"/>
              <a:pPr>
                <a:defRPr/>
              </a:pPr>
              <a:t>30.11.2020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D3B2830-C00E-4838-BABA-BA33B4A525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533060" cy="2880320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  <a:effectLst/>
              </a:rPr>
              <a:t>Тема 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урока: «Развёртка</a:t>
            </a:r>
            <a:r>
              <a:rPr lang="ru-RU" sz="4000" dirty="0">
                <a:solidFill>
                  <a:schemeClr val="tx1"/>
                </a:solidFill>
                <a:effectLst/>
              </a:rPr>
              <a:t>. Изготовление 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куба по чертежу развертки».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3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Теперь </a:t>
            </a:r>
            <a:r>
              <a:rPr lang="ru-RU" sz="2400" b="1" i="1" dirty="0"/>
              <a:t>собираем кубик</a:t>
            </a:r>
            <a:r>
              <a:rPr lang="ru-RU" sz="2400" dirty="0"/>
              <a:t>, по очереди смазывая клеем </a:t>
            </a:r>
            <a:r>
              <a:rPr lang="ru-RU" sz="2400" dirty="0" smtClean="0"/>
              <a:t>клапаны и </a:t>
            </a:r>
            <a:r>
              <a:rPr lang="ru-RU" sz="2400" dirty="0"/>
              <a:t>попарно склеивая стороны между собой. Проследите за тем, чтобы косые срезы смежных </a:t>
            </a:r>
            <a:r>
              <a:rPr lang="ru-RU" sz="2400" dirty="0" smtClean="0"/>
              <a:t>клапанов не </a:t>
            </a:r>
            <a:r>
              <a:rPr lang="ru-RU" sz="2400" dirty="0"/>
              <a:t>накладывались друг на друга при складывании кубика, иначе это сильно затруднит процесс склеивания, и грани не будут плотно прилегать.</a:t>
            </a:r>
          </a:p>
        </p:txBody>
      </p:sp>
      <p:pic>
        <p:nvPicPr>
          <p:cNvPr id="3" name="Рисунок 2" descr="http://mirtvorchestva.net/wp-content/uploads/2014/01/3_razvivauschie_kubiki_iz_kartona-300x2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4248471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38499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rtvorchestva.net/wp-content/uploads/2014/01/4_razvivauschie_kubiki_iz_kartona-300x2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744416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mirtvorchestva.net/wp-content/uploads/2014/01/5_razvivauschie_kubiki_iz_kartona-300x22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032448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mirtvorchestva.net/wp-content/uploads/2014/01/6_razvivauschie_kubiki_iz_kartona-300x22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0968"/>
            <a:ext cx="3951253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625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Смажьте </a:t>
            </a:r>
            <a:r>
              <a:rPr lang="ru-RU" dirty="0"/>
              <a:t>клеем три оставшихся </a:t>
            </a:r>
            <a:r>
              <a:rPr lang="ru-RU" dirty="0" smtClean="0"/>
              <a:t>клапана и </a:t>
            </a:r>
            <a:r>
              <a:rPr lang="ru-RU" dirty="0"/>
              <a:t>аккуратно приклейте верхнюю крышку куба. Этот этап — самый ответственный; при некоторой сноровке можно наловчиться клеить таким образом, что отличить верхнюю, «проблемную» сторону кубика от боковых будет невозможно.</a:t>
            </a:r>
          </a:p>
        </p:txBody>
      </p:sp>
      <p:pic>
        <p:nvPicPr>
          <p:cNvPr id="3" name="Рисунок 2" descr="http://mirtvorchestva.net/wp-content/uploads/2014/01/7_razvivauschie_kubiki_iz_kartona-300x2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2557" y="1412777"/>
            <a:ext cx="4392487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403648" y="494116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Итак</a:t>
            </a:r>
            <a:r>
              <a:rPr lang="ru-RU" sz="2400" dirty="0"/>
              <a:t>, у вас получился красивый, ровненький (будем надеяться) </a:t>
            </a:r>
            <a:r>
              <a:rPr lang="ru-RU" sz="2400" dirty="0" smtClean="0"/>
              <a:t>куб.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397306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776864" cy="2160240"/>
          </a:xfrm>
        </p:spPr>
        <p:txBody>
          <a:bodyPr/>
          <a:lstStyle/>
          <a:p>
            <a:pPr marL="502920" indent="-457200">
              <a:buFont typeface="+mj-lt"/>
              <a:buAutoNum type="arabicPeriod" startAt="9"/>
            </a:pPr>
            <a:r>
              <a:rPr lang="ru-RU" dirty="0" smtClean="0"/>
              <a:t>Выслать фото куба мне на адрес</a:t>
            </a:r>
          </a:p>
          <a:p>
            <a:pPr marL="502920" indent="-457200">
              <a:buNone/>
            </a:pPr>
            <a:r>
              <a:rPr lang="ru-RU" dirty="0" smtClean="0"/>
              <a:t>электронной почты: </a:t>
            </a:r>
            <a:r>
              <a:rPr lang="en-US" b="1" dirty="0" smtClean="0">
                <a:solidFill>
                  <a:srgbClr val="7030A0"/>
                </a:solidFill>
              </a:rPr>
              <a:t>mar.eryshova2011@yandex.ru</a:t>
            </a:r>
            <a:r>
              <a:rPr lang="ru-RU" dirty="0" smtClean="0"/>
              <a:t> </a:t>
            </a:r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43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Алгоритм построения чертежа</a:t>
            </a:r>
            <a:endParaRPr lang="ru-RU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08920"/>
            <a:ext cx="2483768" cy="17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17032"/>
            <a:ext cx="2439145" cy="243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чертеж развертки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размеры на чертеже даны в мм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недостающие размеры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Прочтите чертёж, ответив 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следующие вопросы: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длина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развёртки ? (250 мм)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ширина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развёртки ? (180 мм)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каждой грани куба по длине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развёртки ? (60мм)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каждой грани куба по ширине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развёртки ? (60 мм)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соединительных клапанов по ширине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развёртки ? (10 мм)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размеры соединительных клапанов по длине развертки ? (10 мм)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чертежом развёртки 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3779912" cy="272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918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4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043608" y="731837"/>
            <a:ext cx="7075594" cy="53066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43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Алгоритм построения чертежа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776864" cy="4536504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Расположите лист чертежной бумаги горизонтально (короткие стороны справа и слева)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Строим прямоугольник со сторонами 250 мм по горизонтали и 180 мм по вертикали (откладываем эти размеры от левого верхнего угла листа</a:t>
            </a:r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717032"/>
            <a:ext cx="3888432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652120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83768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83768" y="580526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95936" y="34290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250 мм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653136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180 мм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5" idx="4"/>
          </p:cNvCxnSpPr>
          <p:nvPr/>
        </p:nvCxnSpPr>
        <p:spPr>
          <a:xfrm>
            <a:off x="5724128" y="3789040"/>
            <a:ext cx="0" cy="20882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6"/>
          </p:cNvCxnSpPr>
          <p:nvPr/>
        </p:nvCxnSpPr>
        <p:spPr>
          <a:xfrm>
            <a:off x="2627784" y="5877272"/>
            <a:ext cx="30963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40968"/>
            <a:ext cx="2483768" cy="17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43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Алгоритм построения чертежа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776864" cy="4536504"/>
          </a:xfrm>
        </p:spPr>
        <p:txBody>
          <a:bodyPr/>
          <a:lstStyle/>
          <a:p>
            <a:pPr marL="502920" indent="-457200">
              <a:buFont typeface="+mj-lt"/>
              <a:buAutoNum type="arabicPeriod" startAt="3"/>
            </a:pPr>
            <a:r>
              <a:rPr lang="ru-RU" dirty="0" smtClean="0"/>
              <a:t>Отложить размеры сторон квадратов. </a:t>
            </a:r>
            <a:endParaRPr lang="ru-RU" dirty="0" smtClean="0"/>
          </a:p>
          <a:p>
            <a:pPr marL="502920" indent="-457200">
              <a:buFont typeface="+mj-lt"/>
              <a:buAutoNum type="arabicPeriod" startAt="3"/>
            </a:pPr>
            <a:r>
              <a:rPr lang="ru-RU" dirty="0" smtClean="0"/>
              <a:t>Построить сетку</a:t>
            </a:r>
            <a:endParaRPr lang="ru-RU" dirty="0" smtClean="0"/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717032"/>
            <a:ext cx="3888432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652120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83768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83768" y="580526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5" idx="4"/>
          </p:cNvCxnSpPr>
          <p:nvPr/>
        </p:nvCxnSpPr>
        <p:spPr>
          <a:xfrm>
            <a:off x="5724128" y="3789040"/>
            <a:ext cx="0" cy="20882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6"/>
          </p:cNvCxnSpPr>
          <p:nvPr/>
        </p:nvCxnSpPr>
        <p:spPr>
          <a:xfrm>
            <a:off x="2627784" y="5877272"/>
            <a:ext cx="30963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203848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95936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88024" y="364502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83768" y="436510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508518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63688" y="5301208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3356992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5856" y="3356992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44" y="3356992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1680" y="3933056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1680" y="4581128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2040" y="3356992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70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275856" y="3789040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067944" y="3717032"/>
            <a:ext cx="2109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860032" y="3717032"/>
            <a:ext cx="2109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5" idx="1"/>
          </p:cNvCxnSpPr>
          <p:nvPr/>
        </p:nvCxnSpPr>
        <p:spPr>
          <a:xfrm flipV="1">
            <a:off x="2504859" y="4365104"/>
            <a:ext cx="3219269" cy="2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6" idx="1"/>
          </p:cNvCxnSpPr>
          <p:nvPr/>
        </p:nvCxnSpPr>
        <p:spPr>
          <a:xfrm flipV="1">
            <a:off x="2504859" y="5085184"/>
            <a:ext cx="3219269" cy="2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8840"/>
            <a:ext cx="2483768" cy="17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43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Алгоритм построения чертежа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776864" cy="4536504"/>
          </a:xfrm>
        </p:spPr>
        <p:txBody>
          <a:bodyPr/>
          <a:lstStyle/>
          <a:p>
            <a:pPr marL="502920" indent="-457200">
              <a:buFont typeface="+mj-lt"/>
              <a:buAutoNum type="arabicPeriod" startAt="5"/>
            </a:pPr>
            <a:r>
              <a:rPr lang="ru-RU" dirty="0" smtClean="0"/>
              <a:t>Разметить клапаны</a:t>
            </a:r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717032"/>
            <a:ext cx="3888432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24128" y="3789040"/>
            <a:ext cx="0" cy="20882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55776" y="5877272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75856" y="3789040"/>
            <a:ext cx="0" cy="2088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067944" y="3717032"/>
            <a:ext cx="21092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860032" y="3717032"/>
            <a:ext cx="21092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504859" y="4365104"/>
            <a:ext cx="3219269" cy="210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504859" y="5085184"/>
            <a:ext cx="3219269" cy="210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555776" y="4221088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555776" y="5229200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580112" y="371703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555776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203848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275856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95936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860032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508104" y="422108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580112" y="436510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5580112" y="494116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5508104" y="50851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860032" y="50851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3995936" y="50851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275856" y="50851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3203848" y="50851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555776" y="50851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Овал 84"/>
          <p:cNvSpPr/>
          <p:nvPr/>
        </p:nvSpPr>
        <p:spPr>
          <a:xfrm>
            <a:off x="2483768" y="4365104"/>
            <a:ext cx="144016" cy="552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483768" y="4221088"/>
            <a:ext cx="144016" cy="552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2483768" y="5085184"/>
            <a:ext cx="144016" cy="552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483768" y="5229200"/>
            <a:ext cx="144016" cy="552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5724128" y="3645024"/>
            <a:ext cx="72008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508104" y="3645024"/>
            <a:ext cx="72008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5364088" y="3284984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91680" y="4149080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763688" y="5013176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10 мм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12776"/>
            <a:ext cx="2483768" cy="17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43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Алгоритм построения чертежа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776864" cy="4536504"/>
          </a:xfrm>
        </p:spPr>
        <p:txBody>
          <a:bodyPr/>
          <a:lstStyle/>
          <a:p>
            <a:pPr marL="502920" indent="-457200">
              <a:buFont typeface="+mj-lt"/>
              <a:buAutoNum type="arabicPeriod" startAt="6"/>
            </a:pPr>
            <a:r>
              <a:rPr lang="ru-RU" dirty="0" smtClean="0"/>
              <a:t>Обвести контуры развертки</a:t>
            </a:r>
          </a:p>
          <a:p>
            <a:pPr marL="502920" indent="-457200">
              <a:buFont typeface="+mj-lt"/>
              <a:buAutoNum type="arabicPeriod" startAt="6"/>
            </a:pPr>
            <a:r>
              <a:rPr lang="ru-RU" dirty="0" smtClean="0"/>
              <a:t>Отправить чертеж мне на адрес электронной почты:</a:t>
            </a:r>
            <a:endParaRPr lang="en-US" dirty="0" smtClean="0"/>
          </a:p>
          <a:p>
            <a:pPr marL="502920" indent="-45720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mar.eryshova2011@yandex.ru</a:t>
            </a:r>
            <a:r>
              <a:rPr lang="ru-RU" dirty="0" smtClean="0"/>
              <a:t> </a:t>
            </a:r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717032"/>
            <a:ext cx="3888432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24128" y="3789040"/>
            <a:ext cx="0" cy="20882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27784" y="5877272"/>
            <a:ext cx="30963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75856" y="3789040"/>
            <a:ext cx="0" cy="2088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067944" y="3717032"/>
            <a:ext cx="21092" cy="21602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860032" y="3717032"/>
            <a:ext cx="21092" cy="21602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504859" y="4365104"/>
            <a:ext cx="3075253" cy="2109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55776" y="5085184"/>
            <a:ext cx="302433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27784" y="4221088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27784" y="5229200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580112" y="371703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555776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203848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275856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95936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860032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508104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580112" y="4365104"/>
            <a:ext cx="144016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5580112" y="4941168"/>
            <a:ext cx="144016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5508104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860032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3995936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275856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3203848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555776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347864" y="4221088"/>
            <a:ext cx="6480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932040" y="4221088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724128" y="4509120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580112" y="4365104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067944" y="3717032"/>
            <a:ext cx="7920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067944" y="5877272"/>
            <a:ext cx="7920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932040" y="5229200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347864" y="5229200"/>
            <a:ext cx="6480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555776" y="4365104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275856" y="4365104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776864" cy="4536504"/>
          </a:xfrm>
        </p:spPr>
        <p:txBody>
          <a:bodyPr/>
          <a:lstStyle/>
          <a:p>
            <a:pPr marL="502920" indent="-457200">
              <a:buFont typeface="+mj-lt"/>
              <a:buAutoNum type="arabicPeriod" startAt="6"/>
            </a:pPr>
            <a:r>
              <a:rPr lang="ru-RU" dirty="0" smtClean="0"/>
              <a:t>Вырезать развертку.</a:t>
            </a:r>
          </a:p>
          <a:p>
            <a:pPr marL="502920" indent="-457200">
              <a:buFont typeface="+mj-lt"/>
              <a:buAutoNum type="arabicPeriod" startAt="6"/>
            </a:pPr>
            <a:r>
              <a:rPr lang="ru-RU" dirty="0" smtClean="0"/>
              <a:t>Свернуть по линиям сгиба.</a:t>
            </a:r>
          </a:p>
          <a:p>
            <a:pPr marL="502920" indent="-457200">
              <a:buFont typeface="+mj-lt"/>
              <a:buAutoNum type="arabicPeriod" startAt="8"/>
            </a:pPr>
            <a:r>
              <a:rPr lang="ru-RU" dirty="0" smtClean="0"/>
              <a:t>Склеить фигуру так, чтобы все клапаны</a:t>
            </a:r>
          </a:p>
          <a:p>
            <a:pPr marL="502920" indent="-457200">
              <a:buNone/>
            </a:pPr>
            <a:r>
              <a:rPr lang="ru-RU" dirty="0" smtClean="0"/>
              <a:t> для склеивания были внутри фигуры.</a:t>
            </a:r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None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43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Алгоритм построения чертежа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717032"/>
            <a:ext cx="3888432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24128" y="3789040"/>
            <a:ext cx="0" cy="20882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27784" y="5877272"/>
            <a:ext cx="30963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75856" y="3789040"/>
            <a:ext cx="0" cy="2088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067944" y="3717032"/>
            <a:ext cx="21092" cy="21602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860032" y="3717032"/>
            <a:ext cx="21092" cy="21602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504859" y="4365104"/>
            <a:ext cx="3075253" cy="2109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55776" y="5085184"/>
            <a:ext cx="302433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27784" y="4221088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27784" y="5229200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580112" y="371703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555776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203848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275856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95936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860032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508104" y="4221088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580112" y="4365104"/>
            <a:ext cx="144016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5580112" y="4941168"/>
            <a:ext cx="144016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5508104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860032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3995936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275856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3203848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555776" y="5085184"/>
            <a:ext cx="72008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347864" y="4221088"/>
            <a:ext cx="6480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932040" y="4221088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724128" y="4509120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580112" y="4365104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067944" y="3717032"/>
            <a:ext cx="7920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067944" y="5877272"/>
            <a:ext cx="7920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932040" y="5229200"/>
            <a:ext cx="5760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347864" y="5229200"/>
            <a:ext cx="6480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555776" y="4365104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275856" y="4365104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24744"/>
            <a:ext cx="2483768" cy="17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mirtvorchestva.net/wp-content/uploads/2014/01/2_razvivauschie_kubiki_iz_kartona-300x2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200799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16282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583</TotalTime>
  <Words>350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Тема урока: «Развёртка. Изготовление куба по чертежу развертки». </vt:lpstr>
      <vt:lpstr>Знакомство с чертежом развёртки куба </vt:lpstr>
      <vt:lpstr>Слайд 3</vt:lpstr>
      <vt:lpstr> Алгоритм построения чертежа</vt:lpstr>
      <vt:lpstr> Алгоритм построения чертежа</vt:lpstr>
      <vt:lpstr> Алгоритм построения чертежа</vt:lpstr>
      <vt:lpstr> Алгоритм построения чертежа</vt:lpstr>
      <vt:lpstr> Алгоритм построения чертежа</vt:lpstr>
      <vt:lpstr>Слайд 9</vt:lpstr>
      <vt:lpstr>Слайд 10</vt:lpstr>
      <vt:lpstr>Слайд 11</vt:lpstr>
      <vt:lpstr>Слайд 12</vt:lpstr>
      <vt:lpstr> Алгоритм построения чертежа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User</cp:lastModifiedBy>
  <cp:revision>67</cp:revision>
  <cp:lastPrinted>2019-01-22T07:11:05Z</cp:lastPrinted>
  <dcterms:created xsi:type="dcterms:W3CDTF">2010-07-31T12:29:22Z</dcterms:created>
  <dcterms:modified xsi:type="dcterms:W3CDTF">2020-11-30T22:05:10Z</dcterms:modified>
</cp:coreProperties>
</file>