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884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04D6-0ABB-4146-A6B3-7C176B4B8E5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CBA1-D528-491D-997B-6E12690103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226</dc:creator>
  <cp:lastModifiedBy>226</cp:lastModifiedBy>
  <cp:revision>2</cp:revision>
  <dcterms:created xsi:type="dcterms:W3CDTF">2020-11-18T05:00:12Z</dcterms:created>
  <dcterms:modified xsi:type="dcterms:W3CDTF">2020-11-19T20:21:51Z</dcterms:modified>
</cp:coreProperties>
</file>