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2" r:id="rId4"/>
    <p:sldId id="257" r:id="rId5"/>
    <p:sldId id="260" r:id="rId6"/>
    <p:sldId id="266" r:id="rId7"/>
    <p:sldId id="265" r:id="rId8"/>
    <p:sldId id="267" r:id="rId9"/>
    <p:sldId id="268" r:id="rId10"/>
    <p:sldId id="288" r:id="rId11"/>
    <p:sldId id="289" r:id="rId12"/>
    <p:sldId id="280" r:id="rId13"/>
    <p:sldId id="290" r:id="rId14"/>
    <p:sldId id="277" r:id="rId15"/>
    <p:sldId id="256" r:id="rId16"/>
    <p:sldId id="273" r:id="rId17"/>
    <p:sldId id="271" r:id="rId18"/>
    <p:sldId id="272" r:id="rId19"/>
    <p:sldId id="269" r:id="rId20"/>
    <p:sldId id="263" r:id="rId21"/>
    <p:sldId id="283" r:id="rId22"/>
    <p:sldId id="291" r:id="rId23"/>
    <p:sldId id="292" r:id="rId24"/>
    <p:sldId id="278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6688-110F-452C-920E-71884C56545A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92867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На столицу республики, Нальчик, приходится 64 памятника, причем 37 из них исторические. 27 же воздвигнуты за последние полвека и посвящены поэтам, писателям, политикам и государственным деятелям, а также важным событиям в жизни государства и республики.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nalchik.ru/wp-content/uploads/2017/07/%D1%81%D0%B0%D0%BC%D0%BE%D0%BB%D0%B5%D1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42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Знаменитый </a:t>
            </a:r>
            <a:r>
              <a:rPr lang="ru-RU" sz="2000" b="1" dirty="0" smtClean="0">
                <a:solidFill>
                  <a:srgbClr val="FF0000"/>
                </a:solidFill>
              </a:rPr>
              <a:t>самолет, полвека украшавший козырек нальчикской средней школы №19, отправился в свой наземный «полет» – на реставрацию. Этот самолет был подарен школе однополчанами Героя Советского Союза Алима Байсултанова, первого из уроженцев Северного Кавказа, кто был удостоен этого высокого звания, и чье имя носит СШ №19.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этой школе учился герой Советского Союза, участник второй мировой войны, летчик Алим Байсултанов, вот в его честь и поставили самолет на козырек.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utkichas.ru/media/ckeditor/2016/05/11/uzco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387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995678"/>
            <a:ext cx="9286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Великой Отечественной войне «Зенитка» в Нальчике - это монумент, установленный как дань памяти отважным зенитчикам, защищавшим город. Памятник находится напротив Национального Музея Кабардино-Балкарской республики на улице Горького. </a:t>
            </a:r>
          </a:p>
          <a:p>
            <a:endParaRPr lang="ru-RU" b="1" dirty="0" smtClean="0"/>
          </a:p>
          <a:p>
            <a:r>
              <a:rPr lang="ru-RU" b="1" dirty="0" smtClean="0"/>
              <a:t>Данная монументальная композиция состоит из настоящего боевого зенитного орудия, которое использовалось для борьбы с фашистской авиацией и впоследствии было восстановлено и отреставрировано, а также двух противотанковых ежей. Орудие установлено на бетонном постаменте, а ежи располагаются на некотором расстоянии от него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myshared.ru/70/1361628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25 декабря 2010 года Президентом России был подписан Указ о присвоении г. Нальчику почётного звания «Город воинской славы». Четыре года (с 2006 по 2010) город шёл к этому рубежу, и вот теперь он не только пройден, но и минул год бытия Нальчика в новом статусе – год, который принёс значительные перемены в жизни города, перемены, которые </a:t>
            </a:r>
            <a:r>
              <a:rPr lang="ru-RU" sz="2000" b="1" dirty="0" smtClean="0">
                <a:solidFill>
                  <a:srgbClr val="FF0000"/>
                </a:solidFill>
              </a:rPr>
              <a:t>уже пора оценивать и осознавать.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i="1" dirty="0" smtClean="0"/>
              <a:t>Перед </a:t>
            </a:r>
            <a:r>
              <a:rPr lang="ru-RU" sz="2400" b="1" i="1" dirty="0" smtClean="0"/>
              <a:t>зданием Кабардино-Балкарской Сельскохозяйственной Академии находится памятник Первому президенту Кабардино-Балкарской Республики Валерию Кокову. Валерий Мухамедович Коков стал Президентом Кабардино-Балкарской Республики в январе 1992 года, руководил республикой три срока, много сделав для развития Кабардино-Балкарии. </a:t>
            </a:r>
          </a:p>
          <a:p>
            <a:r>
              <a:rPr lang="ru-RU" sz="2400" b="1" i="1" dirty="0" smtClean="0"/>
              <a:t>   Проект </a:t>
            </a:r>
            <a:r>
              <a:rPr lang="ru-RU" sz="2400" b="1" i="1" dirty="0" smtClean="0"/>
              <a:t>памятника был создан скульптором Х.Савкуевым. Памятник Первому президенту республики был установлен в 2007 году. </a:t>
            </a:r>
          </a:p>
          <a:p>
            <a:r>
              <a:rPr lang="ru-RU" sz="2400" b="1" i="1" dirty="0" smtClean="0"/>
              <a:t>Место перед Академией выбрано не зря, это высшее учебное заведение также носит имя этого известного человека республики.</a:t>
            </a:r>
          </a:p>
          <a:p>
            <a:endParaRPr lang="ru-RU" sz="2400" b="1" i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70/1361628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um.net/i/sight4/68437/orig_65302379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574357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urum.net/i/sight4/68760/orig_11664906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574357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urum.net/i/sight4/68749/orig_852529564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74357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lava.kbr.ru/images/2014/09/malba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0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Всю свою жизнь Т.К. Мальбахов посвятил родной республике, ее развитию и процветанию, заботе о людях.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357430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Нальчике в день 93-й годовщины государственности Кабардино-Балкарии в торжественной обстановке открыли памятник выдающемуся государственному и политическому деятелю Тимборе Кубатиевичу Мальбахову, олицетворяющему собой целую эпоху в истории Кабардино-Балкарии.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martnews.ru/storage/c/2013/04/03/1364983269_464694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64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0"/>
            <a:ext cx="4000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2009 году, в год празднования 95-летнего юбилея классика Кабардинской поэзии Алима Кешокова, в Нальчике был открыт памятник выдающемуся литературному деятелю XX века. Удивительно точно передающий портретное сходство бронзовый монумент выполнен известным скульптором М. Тхакумашевым, многие годы дружившим с </a:t>
            </a:r>
            <a:r>
              <a:rPr lang="ru-RU" b="1" dirty="0" err="1" smtClean="0"/>
              <a:t>Алимом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Кешоковым</a:t>
            </a:r>
            <a:r>
              <a:rPr lang="ru-RU" b="1" dirty="0" smtClean="0"/>
              <a:t>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Алим Кешоков, писатель-фронтовик, награждённый орденами и медалями за подвиги в Великой Отечественной войне, удостоен звания Героя Соцтруда, награждён литературными премиями имени Горького и имени </a:t>
            </a:r>
            <a:r>
              <a:rPr lang="ru-RU" b="1" dirty="0" smtClean="0"/>
              <a:t>Шолохова. 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07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Памятники – это дань уважения людям, которые оставили свой след на земле, которые посвятили свою жизнь на благо народа и страны.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urum.net/i/sight4/68446/orig_75609453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197346"/>
            <a:ext cx="34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1991 году в городе Нальчике был установлен памятник известному кабардинскому поэту и драматургу Али Шогенцукову. </a:t>
            </a:r>
            <a:r>
              <a:rPr lang="ru-RU" b="1" dirty="0" smtClean="0"/>
              <a:t>Он </a:t>
            </a:r>
            <a:r>
              <a:rPr lang="ru-RU" b="1" dirty="0" smtClean="0"/>
              <a:t>сделал много в развитии поэтического творчества в республике, прекрасно соединяя традиции устно-поэтического творчества адыгов с уроками русской классики. </a:t>
            </a:r>
            <a:endParaRPr lang="ru-RU" b="1" dirty="0" smtClean="0"/>
          </a:p>
          <a:p>
            <a:r>
              <a:rPr lang="ru-RU" b="1" dirty="0" smtClean="0"/>
              <a:t>Памятник </a:t>
            </a:r>
            <a:r>
              <a:rPr lang="ru-RU" b="1" dirty="0" smtClean="0"/>
              <a:t>находится возле драматического театра, носящего его имя, на проспекте, который также носит имя Али Шогенцукова. Проектом памятника занимался скульптор М.Тхакумашев.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285728"/>
            <a:ext cx="31432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Одним из последних приобретений Нальчика стал памятник Александру Сергеевичу Пушкину, установленный на улице Пушкина ко дню рождении поэта четыре года назад. Исполненный московским скульптором Николаем Кузнецовым-Муромским, он был подарен столице республики фондом культурного сотрудничества городов России. Появление Пушкина обрадовало нальчан, которые очень полюбили лавочки «возле Пушкина</a:t>
            </a:r>
            <a:r>
              <a:rPr lang="ru-RU" sz="2000" b="1" dirty="0" smtClean="0"/>
              <a:t>».</a:t>
            </a:r>
            <a:endParaRPr lang="ru-RU" sz="2000" b="1" dirty="0"/>
          </a:p>
        </p:txBody>
      </p:sp>
      <p:pic>
        <p:nvPicPr>
          <p:cNvPr id="38914" name="Picture 2" descr="http://smartnews.ru/storage/c/2013/04/03/1364983360_633885_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olgvardia.ru/sites/default/files/u59/pamyatnik_lermontovu_v_nalch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286388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 Михаилу Юрьевичу Лермонтову в Нальчике установлен у входа в Атажукинский Сад, на улице носящей его имя. Памятник </a:t>
            </a:r>
            <a:r>
              <a:rPr lang="ru-RU" sz="2000" b="1" dirty="0" smtClean="0"/>
              <a:t>выполнен </a:t>
            </a:r>
            <a:r>
              <a:rPr lang="ru-RU" sz="2000" b="1" dirty="0" smtClean="0"/>
              <a:t>из красного, грубо обработанного гранита, на который прикреплен барельеф великого поэта. Чуть ниже высечены его инициалы и фамилия.</a:t>
            </a:r>
            <a:endParaRPr lang="ru-RU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ypresentation.ru/documents/5e4817d84e1cba945f6c4f1b26b43917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myshared.ru/70/1361628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siditsa.ru/wp-content/uploads/2012/08/Restoran-Sosr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14290"/>
            <a:ext cx="45005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Несомненно, входит в достопримечательности Нальчика. Мало того, жители считают его символом города. </a:t>
            </a:r>
            <a:endParaRPr lang="ru-RU" b="1" dirty="0" smtClean="0"/>
          </a:p>
          <a:p>
            <a:r>
              <a:rPr lang="ru-RU" b="1" dirty="0" smtClean="0"/>
              <a:t>Ресторан </a:t>
            </a:r>
            <a:r>
              <a:rPr lang="ru-RU" b="1" dirty="0" smtClean="0"/>
              <a:t>— необычное архитектурное сооружение, выполненное в виде головы могучего богатыря с протянутой рукой с факелом. «Сосруко» не раз удостаивался наград и премий за оригинальность. Подают в ресторане национальные блюда. Авторами проекта были Ф. Калмыков (скульптор), З. Озов (ваятель), Палагашвили (архитектор). После капремонта, проведенного в 2004 году, появились два зала — охотничий и молодежный (двухъярусный), декоративный водопад с птичками и краник из которого льется в чашу махсыма.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Неизменным остается любимый горожанами памятник кабардинской княжне Марии Темрюковне в самом центре города. Мария стала одной из жен русского царя Ивана Грозного, и нальчане считают – самой любимой. Памятник, который называется «Навеки с Россией», был открыт в 1957 году в честь 400-летия добровольного присоединения Кабарды к российскому государству. Историю этого памятника в городе знает практически каждый, но некоторые до сих пор называют его «памятник Соне». Дело в том, что для скульпторов Махтина и Листопадова, ваявших фигуру Марии Темрюковны, моделью послужила знаменитая солистка государственного академического танцевального ансамбля «Кабардинка» Соня Шериева, славившаяся своей статью и очень любимая согражданами.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brinfo.ru/sites/default/files/field/image/80427_603x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 царице Марии в центре Нальчика — символ русско-кабардинской дружбы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cdn.101hotels.ru/uploads/image/city/120/1675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cdn.101hotels.ru/uploads/image/city/120/1675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cdn.101hotels.ru/uploads/image/city/120/1675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smartnews.ru/storage/c/2013/04/03/1364984347_077721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5500694" cy="4733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34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115-й кавалерийской дивизии в районе «Стрелка» около десяти лет назад поменяли на новый. Старый, где кавалерист обнимал коня, сменили на памятник, где солдат в черкеске и папахе уже сидит верхом на коне. Автор обоих памятников, нальчикский скульптор Михаил Тхакумашев, рассказал, что он так и не понял, почему было решено поменять памятник.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71942"/>
            <a:ext cx="5429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героям 115-й кавалерийской дивизии был спроектирован по разработке известного скульптора Тхакумашева. Властями было решено придать этой достопримечательности иной вид. Собственно, именно таким его сейчас все и видят: отважный воин на коне, который стремится в бой. Все жители приходят к нему с целью выразить слова признания и благодарности павшим воинам, которые отважно тогда сражались.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ic.panoramio.com/photos/large/88435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Танк-монумент защитникам и освободителям города Нальчика от немецко-фашистских захватчиков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urum.net/i/sight4/68442/orig_29841886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57214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Нальчик. Монумент посвященный адыгам жертвам политических событий на Кавказе 1753-1864 годов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a.d-cd.net/c218ga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a.d-cd.net/c218ga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g.foto.radikal.ru/0610/d354a8225d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004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Фантомас является главным ориентиром микрорайона Горный. По улице Шортанова перед Ореховой рощей стоит скульптурный памятник комсомольцам, отдавшим жизнь за Родину. Он в народе известен как «Фантомас». Гид Бжеумыхов, член Союза художников СССР, спроектировал его, а так же принимал участие в его сварке.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7.hostingkartinok.com/uploads/images/2015/04/832ffe91b0bedfefdd405c84401456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 героям Великой Отечественной войны.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32861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стороне от прогулочных дорожек и аллей центрального нальчикского парка культуры, в окружении пышной южной зелени деревьев и кустов установлен памятный знак в честь воинов, защищавших Нальчик и отдавших жизни в боях Великой Отечественной войны 1941-1945 годов.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1102</Words>
  <Application>Microsoft Office PowerPoint</Application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2017-11-08T19:00:46Z</dcterms:created>
  <dcterms:modified xsi:type="dcterms:W3CDTF">2017-11-11T22:11:35Z</dcterms:modified>
</cp:coreProperties>
</file>