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2" r:id="rId8"/>
    <p:sldId id="264" r:id="rId9"/>
    <p:sldId id="266" r:id="rId10"/>
    <p:sldId id="265" r:id="rId11"/>
    <p:sldId id="269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Традиции воспитания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5 </a:t>
            </a:r>
            <a:r>
              <a:rPr lang="ru-RU" b="1" dirty="0" smtClean="0"/>
              <a:t>класс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88840"/>
            <a:ext cx="3087216" cy="308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Крестьяне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4968552" cy="456510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Дети часто не имели возможности посещать школу (учиться было некогда и не на что). Большая часть населения вообще не умела читать и писать, люди были неграмотными.</a:t>
            </a:r>
          </a:p>
          <a:p>
            <a:r>
              <a:rPr lang="ru-RU" dirty="0" smtClean="0"/>
              <a:t>Детей в семьях было много, старшие ухаживали за младшими, помогали взрослым в работе по дому, в поле. Они ходили в лес, собирали грибы и ягоды.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6745932" cy="549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7061657" cy="533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052736"/>
            <a:ext cx="6790134" cy="4956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0750" y="100502"/>
            <a:ext cx="4973538" cy="6386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4752528" cy="51845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Работали вместе с родителями в поле, выполняя поручения взрослых. Мальчики погоняли волов во время пахоты, пасли коз, овец и коров. Также их обучали премудростям военного дела. </a:t>
            </a:r>
          </a:p>
          <a:p>
            <a:r>
              <a:rPr lang="ru-RU" dirty="0" smtClean="0"/>
              <a:t>С 3 лет они уже знали приемы рукопашного боя, умели скакать на коне.</a:t>
            </a:r>
          </a:p>
          <a:p>
            <a:r>
              <a:rPr lang="ru-RU" dirty="0" smtClean="0"/>
              <a:t>С 7 лет их учили стрелять из ружья.</a:t>
            </a:r>
          </a:p>
          <a:p>
            <a:r>
              <a:rPr lang="ru-RU" dirty="0" smtClean="0"/>
              <a:t>С 10 лет – владеть шашкой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40768"/>
            <a:ext cx="333375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Провинности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/>
          <a:lstStyle/>
          <a:p>
            <a:r>
              <a:rPr lang="ru-RU" dirty="0" smtClean="0"/>
              <a:t>Наказывали – ставили голыми коленями на горох,</a:t>
            </a:r>
          </a:p>
          <a:p>
            <a:r>
              <a:rPr lang="ru-RU" dirty="0" smtClean="0"/>
              <a:t>пороли крапивой или розгами – ивовыми прутьями, вымоченными в воде.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89040"/>
            <a:ext cx="2664296" cy="2927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268760"/>
            <a:ext cx="6480720" cy="5357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Купцы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Мальчики вставали рано: им надо было навести порядок в лавке, вымыть по, поднести со склада товар, разложить его на прилавке. Покупателя нужно было встретить вежливо, показать ему нужный товар, а потом отнести покупку к нему домой. </a:t>
            </a:r>
          </a:p>
          <a:p>
            <a:r>
              <a:rPr lang="ru-RU" dirty="0" smtClean="0"/>
              <a:t>Времени на учебу, чтение книг, отдых и развлечения почти не оставалось.</a:t>
            </a:r>
          </a:p>
          <a:p>
            <a:r>
              <a:rPr lang="ru-RU" dirty="0" smtClean="0"/>
              <a:t>С 14 лет сыновья участвовали в торговых делах своего отца и приходилось надолго отлучаться из дома. Находясь в разъездах, вместе с помощниками закупали продукты и товары, нанимали речные суда и работников, организовывали торговлю.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191250" cy="508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6336704" cy="486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Ремесленники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Кузнецы рано просыпались. Отец шел вместе со своими старшими детьми на работу.  Подростки спешили в кузницу прибраться, поднести дрова и угли, разжечь горн (открытая печь, в которой накаливали докрасна металлические заготовки). 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325"/>
            <a:ext cx="4286250" cy="654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221" y="1052736"/>
            <a:ext cx="758417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Дворяне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После рождения за детьми ухаживала няня из крепостных.</a:t>
            </a:r>
          </a:p>
          <a:p>
            <a:r>
              <a:rPr lang="ru-RU" dirty="0" smtClean="0"/>
              <a:t>С 4-5 лет мальчики воспитывались у воспитателя-гувернера. Он следил за его здоровьем и внешним видом, наблюдал за учебой, помогал делать уроки, читал с ним книги.</a:t>
            </a:r>
          </a:p>
          <a:p>
            <a:r>
              <a:rPr lang="ru-RU" dirty="0" smtClean="0"/>
              <a:t>Молодых дворян воспитывал весь их образ жизни. Правила поведения они усваивали путем привычки и подражания.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533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620688"/>
            <a:ext cx="5000203" cy="5349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Дворяне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Свои традиции, правила поведения, которые передавались из поколения в поколение.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2"/>
            <a:ext cx="3119437" cy="295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56992"/>
            <a:ext cx="3312368" cy="296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Какие же традиции воспитания детей существуют у различных народов?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На </a:t>
            </a:r>
            <a:r>
              <a:rPr lang="ru-RU" dirty="0" smtClean="0"/>
              <a:t>планете проживает огромное количество наций и народов, совершенно не похожих друг на друга. </a:t>
            </a:r>
          </a:p>
          <a:p>
            <a:pPr>
              <a:buNone/>
            </a:pPr>
            <a:r>
              <a:rPr lang="ru-RU" dirty="0" smtClean="0"/>
              <a:t>         Традиции </a:t>
            </a:r>
            <a:r>
              <a:rPr lang="ru-RU" dirty="0" smtClean="0"/>
              <a:t>воспитания детей разных стран зависят от религиозных, идеологических, исторических и других факторов.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Традиции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Принятые нормы поведения, обычаи, ценности, взгляды, передаваемые из поколения в поколение.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Сословия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r>
              <a:rPr lang="ru-RU" dirty="0" smtClean="0"/>
              <a:t>Это большие группы людей с определёнными правами и обязанностями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924944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дворяне,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крестьяне,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мещане (жители городов, которые занимались ремеслом или мелкой торговлей)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Купцы (торговцы)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казаки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Дворяне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/>
          <a:lstStyle/>
          <a:p>
            <a:r>
              <a:rPr lang="ru-RU" dirty="0" smtClean="0"/>
              <a:t>Состояли на государственной или военной службе (служили чиновниками, офицерами в армии и во флоте). Они владели землями, усадьбами и жили за счет труда зависимых от них крестьян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17032"/>
            <a:ext cx="3960440" cy="294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Купцы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Занимались торговлей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2592288" cy="2073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5220817" cy="227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628800"/>
            <a:ext cx="3256727" cy="4285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Крестьяне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Обрабатывали землю, отдавая значительную часть урожая владельцам земли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80928"/>
            <a:ext cx="4752528" cy="356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Охраняли границы государства и так же, как крестьяне, обрабатывали землюю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4896544" cy="391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Все сословия воспитывали детей в труде и почитании Бога, требовали выполнения религиозных заповедей (заветов), уважения старших. </a:t>
            </a:r>
          </a:p>
          <a:p>
            <a:pPr algn="ctr">
              <a:buNone/>
            </a:pPr>
            <a:r>
              <a:rPr lang="ru-RU" sz="4000" b="1" dirty="0" smtClean="0"/>
              <a:t>С раннего детства младшие помогали старшим.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535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Традиции воспитания</vt:lpstr>
      <vt:lpstr>Какие же традиции воспитания детей существуют у различных народов?</vt:lpstr>
      <vt:lpstr>Традиции  </vt:lpstr>
      <vt:lpstr>Сословия </vt:lpstr>
      <vt:lpstr>Дворяне</vt:lpstr>
      <vt:lpstr>Купцы </vt:lpstr>
      <vt:lpstr>Крестьяне </vt:lpstr>
      <vt:lpstr>Казаки </vt:lpstr>
      <vt:lpstr>Слайд 9</vt:lpstr>
      <vt:lpstr>Крестьяне</vt:lpstr>
      <vt:lpstr>Казаки </vt:lpstr>
      <vt:lpstr>Провинности</vt:lpstr>
      <vt:lpstr>Купцы </vt:lpstr>
      <vt:lpstr>Ремесленники </vt:lpstr>
      <vt:lpstr>Дворяне </vt:lpstr>
      <vt:lpstr>Дворяне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воспитания</dc:title>
  <dc:creator>1</dc:creator>
  <cp:lastModifiedBy>РЕЗУАН</cp:lastModifiedBy>
  <cp:revision>10</cp:revision>
  <dcterms:created xsi:type="dcterms:W3CDTF">2014-10-23T12:08:54Z</dcterms:created>
  <dcterms:modified xsi:type="dcterms:W3CDTF">2020-12-01T06:14:48Z</dcterms:modified>
</cp:coreProperties>
</file>