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9D05D-EAC2-43C4-8EFB-EB0D46E00BF6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ED60C-535A-4EFE-B410-BC78F62369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ht</a:t>
            </a:r>
            <a:r>
              <a:rPr spc="-10" dirty="0"/>
              <a:t>tp://cherc</a:t>
            </a:r>
            <a:r>
              <a:rPr spc="-25" dirty="0"/>
              <a:t>h</a:t>
            </a:r>
            <a:r>
              <a:rPr spc="-5" dirty="0"/>
              <a:t>-</a:t>
            </a:r>
            <a:r>
              <a:rPr spc="-10" dirty="0"/>
              <a:t>ik</a:t>
            </a:r>
            <a:r>
              <a:rPr spc="-20" dirty="0"/>
              <a:t>t</a:t>
            </a:r>
            <a:r>
              <a:rPr spc="5" dirty="0"/>
              <a:t>.</a:t>
            </a:r>
            <a:r>
              <a:rPr spc="-20" dirty="0"/>
              <a:t>u</a:t>
            </a:r>
            <a:r>
              <a:rPr spc="-5" dirty="0"/>
              <a:t>c</a:t>
            </a:r>
            <a:r>
              <a:rPr spc="-15" dirty="0"/>
              <a:t>oz.</a:t>
            </a:r>
            <a:r>
              <a:rPr spc="-5" dirty="0"/>
              <a:t>r</a:t>
            </a:r>
            <a:r>
              <a:rPr spc="-15" dirty="0"/>
              <a:t>u/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Че</a:t>
            </a:r>
            <a:r>
              <a:rPr spc="-5" dirty="0"/>
              <a:t>р</a:t>
            </a:r>
            <a:r>
              <a:rPr spc="-10" dirty="0"/>
              <a:t>чение</a:t>
            </a:r>
            <a:r>
              <a:rPr spc="10" dirty="0"/>
              <a:t> </a:t>
            </a:r>
            <a:r>
              <a:rPr spc="-15" dirty="0"/>
              <a:t>и</a:t>
            </a:r>
            <a:r>
              <a:rPr spc="10" dirty="0"/>
              <a:t> </a:t>
            </a:r>
            <a:r>
              <a:rPr spc="-15" dirty="0"/>
              <a:t>ИКТ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0458B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1">
                <a:solidFill>
                  <a:srgbClr val="006FC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ht</a:t>
            </a:r>
            <a:r>
              <a:rPr spc="-10" dirty="0"/>
              <a:t>tp://cherc</a:t>
            </a:r>
            <a:r>
              <a:rPr spc="-25" dirty="0"/>
              <a:t>h</a:t>
            </a:r>
            <a:r>
              <a:rPr spc="-5" dirty="0"/>
              <a:t>-</a:t>
            </a:r>
            <a:r>
              <a:rPr spc="-10" dirty="0"/>
              <a:t>ik</a:t>
            </a:r>
            <a:r>
              <a:rPr spc="-20" dirty="0"/>
              <a:t>t</a:t>
            </a:r>
            <a:r>
              <a:rPr spc="5" dirty="0"/>
              <a:t>.</a:t>
            </a:r>
            <a:r>
              <a:rPr spc="-20" dirty="0"/>
              <a:t>u</a:t>
            </a:r>
            <a:r>
              <a:rPr spc="-5" dirty="0"/>
              <a:t>c</a:t>
            </a:r>
            <a:r>
              <a:rPr spc="-15" dirty="0"/>
              <a:t>oz.</a:t>
            </a:r>
            <a:r>
              <a:rPr spc="-5" dirty="0"/>
              <a:t>r</a:t>
            </a:r>
            <a:r>
              <a:rPr spc="-15" dirty="0"/>
              <a:t>u/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Че</a:t>
            </a:r>
            <a:r>
              <a:rPr spc="-5" dirty="0"/>
              <a:t>р</a:t>
            </a:r>
            <a:r>
              <a:rPr spc="-10" dirty="0"/>
              <a:t>чение</a:t>
            </a:r>
            <a:r>
              <a:rPr spc="10" dirty="0"/>
              <a:t> </a:t>
            </a:r>
            <a:r>
              <a:rPr spc="-15" dirty="0"/>
              <a:t>и</a:t>
            </a:r>
            <a:r>
              <a:rPr spc="10" dirty="0"/>
              <a:t> </a:t>
            </a:r>
            <a:r>
              <a:rPr spc="-15" dirty="0"/>
              <a:t>ИКТ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0458B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1">
                <a:solidFill>
                  <a:srgbClr val="006FC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ht</a:t>
            </a:r>
            <a:r>
              <a:rPr spc="-10" dirty="0"/>
              <a:t>tp://cherc</a:t>
            </a:r>
            <a:r>
              <a:rPr spc="-25" dirty="0"/>
              <a:t>h</a:t>
            </a:r>
            <a:r>
              <a:rPr spc="-5" dirty="0"/>
              <a:t>-</a:t>
            </a:r>
            <a:r>
              <a:rPr spc="-10" dirty="0"/>
              <a:t>ik</a:t>
            </a:r>
            <a:r>
              <a:rPr spc="-20" dirty="0"/>
              <a:t>t</a:t>
            </a:r>
            <a:r>
              <a:rPr spc="5" dirty="0"/>
              <a:t>.</a:t>
            </a:r>
            <a:r>
              <a:rPr spc="-20" dirty="0"/>
              <a:t>u</a:t>
            </a:r>
            <a:r>
              <a:rPr spc="-5" dirty="0"/>
              <a:t>c</a:t>
            </a:r>
            <a:r>
              <a:rPr spc="-15" dirty="0"/>
              <a:t>oz.</a:t>
            </a:r>
            <a:r>
              <a:rPr spc="-5" dirty="0"/>
              <a:t>r</a:t>
            </a:r>
            <a:r>
              <a:rPr spc="-15" dirty="0"/>
              <a:t>u/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Че</a:t>
            </a:r>
            <a:r>
              <a:rPr spc="-5" dirty="0"/>
              <a:t>р</a:t>
            </a:r>
            <a:r>
              <a:rPr spc="-10" dirty="0"/>
              <a:t>чение</a:t>
            </a:r>
            <a:r>
              <a:rPr spc="10" dirty="0"/>
              <a:t> </a:t>
            </a:r>
            <a:r>
              <a:rPr spc="-15" dirty="0"/>
              <a:t>и</a:t>
            </a:r>
            <a:r>
              <a:rPr spc="10" dirty="0"/>
              <a:t> </a:t>
            </a:r>
            <a:r>
              <a:rPr spc="-15" dirty="0"/>
              <a:t>ИКТ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0458B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1">
                <a:solidFill>
                  <a:srgbClr val="006FC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ht</a:t>
            </a:r>
            <a:r>
              <a:rPr spc="-10" dirty="0"/>
              <a:t>tp://cherc</a:t>
            </a:r>
            <a:r>
              <a:rPr spc="-25" dirty="0"/>
              <a:t>h</a:t>
            </a:r>
            <a:r>
              <a:rPr spc="-5" dirty="0"/>
              <a:t>-</a:t>
            </a:r>
            <a:r>
              <a:rPr spc="-10" dirty="0"/>
              <a:t>ik</a:t>
            </a:r>
            <a:r>
              <a:rPr spc="-20" dirty="0"/>
              <a:t>t</a:t>
            </a:r>
            <a:r>
              <a:rPr spc="5" dirty="0"/>
              <a:t>.</a:t>
            </a:r>
            <a:r>
              <a:rPr spc="-20" dirty="0"/>
              <a:t>u</a:t>
            </a:r>
            <a:r>
              <a:rPr spc="-5" dirty="0"/>
              <a:t>c</a:t>
            </a:r>
            <a:r>
              <a:rPr spc="-15" dirty="0"/>
              <a:t>oz.</a:t>
            </a:r>
            <a:r>
              <a:rPr spc="-5" dirty="0"/>
              <a:t>r</a:t>
            </a:r>
            <a:r>
              <a:rPr spc="-15" dirty="0"/>
              <a:t>u/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Че</a:t>
            </a:r>
            <a:r>
              <a:rPr spc="-5" dirty="0"/>
              <a:t>р</a:t>
            </a:r>
            <a:r>
              <a:rPr spc="-10" dirty="0"/>
              <a:t>чение</a:t>
            </a:r>
            <a:r>
              <a:rPr spc="10" dirty="0"/>
              <a:t> </a:t>
            </a:r>
            <a:r>
              <a:rPr spc="-15" dirty="0"/>
              <a:t>и</a:t>
            </a:r>
            <a:r>
              <a:rPr spc="10" dirty="0"/>
              <a:t> </a:t>
            </a:r>
            <a:r>
              <a:rPr spc="-15" dirty="0"/>
              <a:t>ИКТ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0458B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ht</a:t>
            </a:r>
            <a:r>
              <a:rPr spc="-10" dirty="0"/>
              <a:t>tp://cherc</a:t>
            </a:r>
            <a:r>
              <a:rPr spc="-25" dirty="0"/>
              <a:t>h</a:t>
            </a:r>
            <a:r>
              <a:rPr spc="-5" dirty="0"/>
              <a:t>-</a:t>
            </a:r>
            <a:r>
              <a:rPr spc="-10" dirty="0"/>
              <a:t>ik</a:t>
            </a:r>
            <a:r>
              <a:rPr spc="-20" dirty="0"/>
              <a:t>t</a:t>
            </a:r>
            <a:r>
              <a:rPr spc="5" dirty="0"/>
              <a:t>.</a:t>
            </a:r>
            <a:r>
              <a:rPr spc="-20" dirty="0"/>
              <a:t>u</a:t>
            </a:r>
            <a:r>
              <a:rPr spc="-5" dirty="0"/>
              <a:t>c</a:t>
            </a:r>
            <a:r>
              <a:rPr spc="-15" dirty="0"/>
              <a:t>oz.</a:t>
            </a:r>
            <a:r>
              <a:rPr spc="-5" dirty="0"/>
              <a:t>r</a:t>
            </a:r>
            <a:r>
              <a:rPr spc="-15" dirty="0"/>
              <a:t>u/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Че</a:t>
            </a:r>
            <a:r>
              <a:rPr spc="-5" dirty="0"/>
              <a:t>р</a:t>
            </a:r>
            <a:r>
              <a:rPr spc="-10" dirty="0"/>
              <a:t>чение</a:t>
            </a:r>
            <a:r>
              <a:rPr spc="10" dirty="0"/>
              <a:t> </a:t>
            </a:r>
            <a:r>
              <a:rPr spc="-15" dirty="0"/>
              <a:t>и</a:t>
            </a:r>
            <a:r>
              <a:rPr spc="10" dirty="0"/>
              <a:t> </a:t>
            </a:r>
            <a:r>
              <a:rPr spc="-15" dirty="0"/>
              <a:t>ИКТ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0458B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71018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75818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880617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185417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1490217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1795017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2099817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2404617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2709417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3014217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3319017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0" y="3623817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3928617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4233417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0" y="4538217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0" y="4843017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0" y="5147817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0" y="5452617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0" y="5757405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0" y="6062205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0" y="6367005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671805"/>
            <a:ext cx="9144000" cy="9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300037" y="0"/>
            <a:ext cx="9525" cy="68289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00037" y="0"/>
            <a:ext cx="9525" cy="65590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909637" y="0"/>
            <a:ext cx="9525" cy="68289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214437" y="0"/>
            <a:ext cx="9525" cy="68289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519174" y="0"/>
            <a:ext cx="9651" cy="68289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823974" y="0"/>
            <a:ext cx="9651" cy="68289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2128774" y="0"/>
            <a:ext cx="9651" cy="68289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2433574" y="0"/>
            <a:ext cx="9651" cy="68289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2738374" y="0"/>
            <a:ext cx="9651" cy="68289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3043174" y="0"/>
            <a:ext cx="9651" cy="68289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3347974" y="0"/>
            <a:ext cx="9651" cy="68289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652774" y="0"/>
            <a:ext cx="9651" cy="68289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3957574" y="0"/>
            <a:ext cx="9651" cy="68289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4262374" y="0"/>
            <a:ext cx="9651" cy="68289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4567174" y="0"/>
            <a:ext cx="9651" cy="68289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4871973" y="0"/>
            <a:ext cx="9525" cy="68289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5176773" y="0"/>
            <a:ext cx="9525" cy="68289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5481573" y="0"/>
            <a:ext cx="9525" cy="68289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5786373" y="0"/>
            <a:ext cx="9525" cy="68289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6091173" y="0"/>
            <a:ext cx="9525" cy="68289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6395973" y="0"/>
            <a:ext cx="9525" cy="68289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6700773" y="0"/>
            <a:ext cx="9525" cy="68289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005573" y="0"/>
            <a:ext cx="9525" cy="68289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7310373" y="0"/>
            <a:ext cx="9525" cy="68289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7615173" y="0"/>
            <a:ext cx="9525" cy="68289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919973" y="0"/>
            <a:ext cx="9525" cy="68289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8224773" y="0"/>
            <a:ext cx="9525" cy="68289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8529573" y="0"/>
            <a:ext cx="9525" cy="68289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8834373" y="0"/>
            <a:ext cx="9525" cy="68289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3352800" y="0"/>
            <a:ext cx="5791199" cy="12331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8839200" y="0"/>
            <a:ext cx="0" cy="2333625"/>
          </a:xfrm>
          <a:custGeom>
            <a:avLst/>
            <a:gdLst/>
            <a:ahLst/>
            <a:cxnLst/>
            <a:rect l="l" t="t" r="r" b="b"/>
            <a:pathLst>
              <a:path h="2333625">
                <a:moveTo>
                  <a:pt x="0" y="0"/>
                </a:moveTo>
                <a:lnTo>
                  <a:pt x="0" y="2333116"/>
                </a:lnTo>
              </a:path>
            </a:pathLst>
          </a:custGeom>
          <a:ln w="9525">
            <a:solidFill>
              <a:srgbClr val="6E8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74612" y="1190371"/>
            <a:ext cx="1784985" cy="0"/>
          </a:xfrm>
          <a:custGeom>
            <a:avLst/>
            <a:gdLst/>
            <a:ahLst/>
            <a:cxnLst/>
            <a:rect l="l" t="t" r="r" b="b"/>
            <a:pathLst>
              <a:path w="1784985">
                <a:moveTo>
                  <a:pt x="178441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6E8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332409" y="1002791"/>
            <a:ext cx="0" cy="2320925"/>
          </a:xfrm>
          <a:custGeom>
            <a:avLst/>
            <a:gdLst/>
            <a:ahLst/>
            <a:cxnLst/>
            <a:rect l="l" t="t" r="r" b="b"/>
            <a:pathLst>
              <a:path h="2320925">
                <a:moveTo>
                  <a:pt x="0" y="0"/>
                </a:moveTo>
                <a:lnTo>
                  <a:pt x="0" y="2320925"/>
                </a:lnTo>
              </a:path>
            </a:pathLst>
          </a:custGeom>
          <a:ln w="9525">
            <a:solidFill>
              <a:srgbClr val="6E8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252209" y="1093342"/>
            <a:ext cx="191770" cy="193040"/>
          </a:xfrm>
          <a:custGeom>
            <a:avLst/>
            <a:gdLst/>
            <a:ahLst/>
            <a:cxnLst/>
            <a:rect l="l" t="t" r="r" b="b"/>
            <a:pathLst>
              <a:path w="191770" h="193040">
                <a:moveTo>
                  <a:pt x="98119" y="0"/>
                </a:moveTo>
                <a:lnTo>
                  <a:pt x="97396" y="0"/>
                </a:lnTo>
                <a:lnTo>
                  <a:pt x="96684" y="0"/>
                </a:lnTo>
                <a:lnTo>
                  <a:pt x="95960" y="0"/>
                </a:lnTo>
                <a:lnTo>
                  <a:pt x="81366" y="1097"/>
                </a:lnTo>
                <a:lnTo>
                  <a:pt x="42326" y="16262"/>
                </a:lnTo>
                <a:lnTo>
                  <a:pt x="13764" y="45854"/>
                </a:lnTo>
                <a:lnTo>
                  <a:pt x="0" y="85517"/>
                </a:lnTo>
                <a:lnTo>
                  <a:pt x="822" y="101920"/>
                </a:lnTo>
                <a:lnTo>
                  <a:pt x="14037" y="144425"/>
                </a:lnTo>
                <a:lnTo>
                  <a:pt x="40517" y="174992"/>
                </a:lnTo>
                <a:lnTo>
                  <a:pt x="76588" y="191199"/>
                </a:lnTo>
                <a:lnTo>
                  <a:pt x="90109" y="192991"/>
                </a:lnTo>
                <a:lnTo>
                  <a:pt x="105658" y="192013"/>
                </a:lnTo>
                <a:lnTo>
                  <a:pt x="146491" y="177918"/>
                </a:lnTo>
                <a:lnTo>
                  <a:pt x="176095" y="150109"/>
                </a:lnTo>
                <a:lnTo>
                  <a:pt x="188003" y="125870"/>
                </a:lnTo>
                <a:lnTo>
                  <a:pt x="191251" y="112474"/>
                </a:lnTo>
              </a:path>
            </a:pathLst>
          </a:custGeom>
          <a:ln w="9525">
            <a:solidFill>
              <a:srgbClr val="6E8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394677" y="152984"/>
            <a:ext cx="906183" cy="8552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6929" y="691127"/>
            <a:ext cx="6470141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1">
                <a:solidFill>
                  <a:srgbClr val="006FC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091" y="1837764"/>
            <a:ext cx="8195817" cy="298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08170" y="6460274"/>
            <a:ext cx="2728595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ht</a:t>
            </a:r>
            <a:r>
              <a:rPr spc="-10" dirty="0"/>
              <a:t>tp://cherc</a:t>
            </a:r>
            <a:r>
              <a:rPr spc="-25" dirty="0"/>
              <a:t>h</a:t>
            </a:r>
            <a:r>
              <a:rPr spc="-5" dirty="0"/>
              <a:t>-</a:t>
            </a:r>
            <a:r>
              <a:rPr spc="-10" dirty="0"/>
              <a:t>ik</a:t>
            </a:r>
            <a:r>
              <a:rPr spc="-20" dirty="0"/>
              <a:t>t</a:t>
            </a:r>
            <a:r>
              <a:rPr spc="5" dirty="0"/>
              <a:t>.</a:t>
            </a:r>
            <a:r>
              <a:rPr spc="-20" dirty="0"/>
              <a:t>u</a:t>
            </a:r>
            <a:r>
              <a:rPr spc="-5" dirty="0"/>
              <a:t>c</a:t>
            </a:r>
            <a:r>
              <a:rPr spc="-15" dirty="0"/>
              <a:t>oz.</a:t>
            </a:r>
            <a:r>
              <a:rPr spc="-5" dirty="0"/>
              <a:t>r</a:t>
            </a:r>
            <a:r>
              <a:rPr spc="-15" dirty="0"/>
              <a:t>u/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83332" y="6460274"/>
            <a:ext cx="1726564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Че</a:t>
            </a:r>
            <a:r>
              <a:rPr spc="-5" dirty="0"/>
              <a:t>р</a:t>
            </a:r>
            <a:r>
              <a:rPr spc="-10" dirty="0"/>
              <a:t>чение</a:t>
            </a:r>
            <a:r>
              <a:rPr spc="10" dirty="0"/>
              <a:t> </a:t>
            </a:r>
            <a:r>
              <a:rPr spc="-15" dirty="0"/>
              <a:t>и</a:t>
            </a:r>
            <a:r>
              <a:rPr spc="10" dirty="0"/>
              <a:t> </a:t>
            </a:r>
            <a:r>
              <a:rPr spc="-15" dirty="0"/>
              <a:t>ИКТ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65388" y="6464026"/>
            <a:ext cx="246379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0458B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161544"/>
            <a:ext cx="8842248" cy="6574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764" y="188671"/>
            <a:ext cx="8748522" cy="64806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7764" y="188671"/>
            <a:ext cx="8749030" cy="6480810"/>
          </a:xfrm>
          <a:custGeom>
            <a:avLst/>
            <a:gdLst/>
            <a:ahLst/>
            <a:cxnLst/>
            <a:rect l="l" t="t" r="r" b="b"/>
            <a:pathLst>
              <a:path w="8749030" h="6480809">
                <a:moveTo>
                  <a:pt x="0" y="6480683"/>
                </a:moveTo>
                <a:lnTo>
                  <a:pt x="8748522" y="6480683"/>
                </a:lnTo>
                <a:lnTo>
                  <a:pt x="8748522" y="0"/>
                </a:lnTo>
                <a:lnTo>
                  <a:pt x="0" y="0"/>
                </a:lnTo>
                <a:lnTo>
                  <a:pt x="0" y="6480683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1277" y="4073601"/>
            <a:ext cx="7635240" cy="2303145"/>
          </a:xfrm>
          <a:custGeom>
            <a:avLst/>
            <a:gdLst/>
            <a:ahLst/>
            <a:cxnLst/>
            <a:rect l="l" t="t" r="r" b="b"/>
            <a:pathLst>
              <a:path w="7635240" h="2303145">
                <a:moveTo>
                  <a:pt x="0" y="2302637"/>
                </a:moveTo>
                <a:lnTo>
                  <a:pt x="7634985" y="2302637"/>
                </a:lnTo>
                <a:lnTo>
                  <a:pt x="7634985" y="0"/>
                </a:lnTo>
                <a:lnTo>
                  <a:pt x="0" y="0"/>
                </a:lnTo>
                <a:lnTo>
                  <a:pt x="0" y="2302637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9817" y="1178686"/>
            <a:ext cx="5260695" cy="472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1277" y="1206372"/>
            <a:ext cx="42316" cy="2912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9817" y="4065523"/>
            <a:ext cx="42316" cy="23107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4088" y="4065523"/>
            <a:ext cx="4201248" cy="472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4088" y="4065523"/>
            <a:ext cx="43776" cy="23107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07200" y="404622"/>
            <a:ext cx="2017522" cy="19678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75" y="1470660"/>
            <a:ext cx="5911596" cy="16398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38097" y="1766464"/>
            <a:ext cx="4865370" cy="668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13585" algn="l"/>
              </a:tabLst>
            </a:pPr>
            <a:r>
              <a:rPr sz="5050" b="1" i="1" spc="-465" dirty="0">
                <a:solidFill>
                  <a:srgbClr val="00CCFF"/>
                </a:solidFill>
                <a:latin typeface="Arial Narrow"/>
                <a:cs typeface="Arial Narrow"/>
              </a:rPr>
              <a:t>Шр</a:t>
            </a:r>
            <a:r>
              <a:rPr sz="5050" b="1" i="1" spc="-350" dirty="0">
                <a:solidFill>
                  <a:srgbClr val="00CCFF"/>
                </a:solidFill>
                <a:latin typeface="Arial Narrow"/>
                <a:cs typeface="Arial Narrow"/>
              </a:rPr>
              <a:t>и</a:t>
            </a:r>
            <a:r>
              <a:rPr sz="5050" b="1" i="1" spc="-735" dirty="0">
                <a:solidFill>
                  <a:srgbClr val="00CCFF"/>
                </a:solidFill>
                <a:latin typeface="Arial Narrow"/>
                <a:cs typeface="Arial Narrow"/>
              </a:rPr>
              <a:t>фт</a:t>
            </a:r>
            <a:r>
              <a:rPr sz="5050" b="1" i="1" dirty="0">
                <a:solidFill>
                  <a:srgbClr val="00CCFF"/>
                </a:solidFill>
                <a:latin typeface="Arial Narrow"/>
                <a:cs typeface="Arial Narrow"/>
              </a:rPr>
              <a:t>	</a:t>
            </a:r>
            <a:r>
              <a:rPr sz="5050" b="1" i="1" spc="-120" dirty="0">
                <a:solidFill>
                  <a:srgbClr val="00CCFF"/>
                </a:solidFill>
                <a:latin typeface="Arial Narrow"/>
                <a:cs typeface="Arial Narrow"/>
              </a:rPr>
              <a:t>че</a:t>
            </a:r>
            <a:r>
              <a:rPr sz="5050" b="1" i="1" spc="-125" dirty="0">
                <a:solidFill>
                  <a:srgbClr val="00CCFF"/>
                </a:solidFill>
                <a:latin typeface="Arial Narrow"/>
                <a:cs typeface="Arial Narrow"/>
              </a:rPr>
              <a:t>р</a:t>
            </a:r>
            <a:r>
              <a:rPr sz="5050" b="1" i="1" spc="-480" dirty="0">
                <a:solidFill>
                  <a:srgbClr val="00CCFF"/>
                </a:solidFill>
                <a:latin typeface="Arial Narrow"/>
                <a:cs typeface="Arial Narrow"/>
              </a:rPr>
              <a:t>т</a:t>
            </a:r>
            <a:r>
              <a:rPr sz="5050" b="1" i="1" spc="-290" dirty="0">
                <a:solidFill>
                  <a:srgbClr val="00CCFF"/>
                </a:solidFill>
                <a:latin typeface="Arial Narrow"/>
                <a:cs typeface="Arial Narrow"/>
              </a:rPr>
              <a:t>е</a:t>
            </a:r>
            <a:r>
              <a:rPr sz="5050" b="1" i="1" spc="-380" dirty="0">
                <a:solidFill>
                  <a:srgbClr val="00CCFF"/>
                </a:solidFill>
                <a:latin typeface="Arial Narrow"/>
                <a:cs typeface="Arial Narrow"/>
              </a:rPr>
              <a:t>жный</a:t>
            </a:r>
            <a:endParaRPr sz="5050" dirty="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75623" y="6464026"/>
            <a:ext cx="123189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40458B"/>
                </a:solidFill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7877" y="328152"/>
            <a:ext cx="562673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82850" algn="l"/>
                <a:tab pos="4641215" algn="l"/>
              </a:tabLst>
            </a:pPr>
            <a:r>
              <a:rPr sz="3800" b="1" i="1" spc="-180" dirty="0">
                <a:solidFill>
                  <a:srgbClr val="006FC0"/>
                </a:solidFill>
                <a:latin typeface="Arial Narrow"/>
                <a:cs typeface="Arial Narrow"/>
              </a:rPr>
              <a:t>Н</a:t>
            </a:r>
            <a:r>
              <a:rPr sz="3800" b="1" i="1" spc="-120" dirty="0">
                <a:solidFill>
                  <a:srgbClr val="006FC0"/>
                </a:solidFill>
                <a:latin typeface="Arial Narrow"/>
                <a:cs typeface="Arial Narrow"/>
              </a:rPr>
              <a:t>а</a:t>
            </a:r>
            <a:r>
              <a:rPr sz="3800" b="1" i="1" spc="-100" dirty="0">
                <a:solidFill>
                  <a:srgbClr val="006FC0"/>
                </a:solidFill>
                <a:latin typeface="Arial Narrow"/>
                <a:cs typeface="Arial Narrow"/>
              </a:rPr>
              <a:t>ч</a:t>
            </a:r>
            <a:r>
              <a:rPr sz="3800" b="1" i="1" spc="-180" dirty="0">
                <a:solidFill>
                  <a:srgbClr val="006FC0"/>
                </a:solidFill>
                <a:latin typeface="Arial Narrow"/>
                <a:cs typeface="Arial Narrow"/>
              </a:rPr>
              <a:t>ертание</a:t>
            </a:r>
            <a:r>
              <a:rPr sz="3800" b="1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3800" b="1" i="1" spc="-185" dirty="0">
                <a:solidFill>
                  <a:srgbClr val="006FC0"/>
                </a:solidFill>
                <a:latin typeface="Arial Narrow"/>
                <a:cs typeface="Arial Narrow"/>
              </a:rPr>
              <a:t>пр</a:t>
            </a:r>
            <a:r>
              <a:rPr sz="3800" b="1" i="1" spc="-195" dirty="0">
                <a:solidFill>
                  <a:srgbClr val="006FC0"/>
                </a:solidFill>
                <a:latin typeface="Arial Narrow"/>
                <a:cs typeface="Arial Narrow"/>
              </a:rPr>
              <a:t>оп</a:t>
            </a:r>
            <a:r>
              <a:rPr sz="3800" b="1" i="1" spc="-190" dirty="0">
                <a:solidFill>
                  <a:srgbClr val="006FC0"/>
                </a:solidFill>
                <a:latin typeface="Arial Narrow"/>
                <a:cs typeface="Arial Narrow"/>
              </a:rPr>
              <a:t>и</a:t>
            </a:r>
            <a:r>
              <a:rPr sz="3800" b="1" i="1" spc="-305" dirty="0">
                <a:solidFill>
                  <a:srgbClr val="006FC0"/>
                </a:solidFill>
                <a:latin typeface="Arial Narrow"/>
                <a:cs typeface="Arial Narrow"/>
              </a:rPr>
              <a:t>сных</a:t>
            </a:r>
            <a:r>
              <a:rPr sz="3800" b="1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3800" b="1" i="1" spc="-204" dirty="0">
                <a:solidFill>
                  <a:srgbClr val="006FC0"/>
                </a:solidFill>
                <a:latin typeface="Arial Narrow"/>
                <a:cs typeface="Arial Narrow"/>
              </a:rPr>
              <a:t>б</a:t>
            </a:r>
            <a:r>
              <a:rPr sz="3800" b="1" i="1" spc="-10" dirty="0">
                <a:solidFill>
                  <a:srgbClr val="006FC0"/>
                </a:solidFill>
                <a:latin typeface="Arial Narrow"/>
                <a:cs typeface="Arial Narrow"/>
              </a:rPr>
              <a:t>у</a:t>
            </a:r>
            <a:r>
              <a:rPr sz="3800" b="1" i="1" spc="-60" dirty="0">
                <a:solidFill>
                  <a:srgbClr val="006FC0"/>
                </a:solidFill>
                <a:latin typeface="Arial Narrow"/>
                <a:cs typeface="Arial Narrow"/>
              </a:rPr>
              <a:t>кв.</a:t>
            </a:r>
            <a:endParaRPr sz="3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82" y="1701863"/>
            <a:ext cx="7561199" cy="935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5639" y="3265601"/>
            <a:ext cx="7554341" cy="1099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0401" y="4744275"/>
            <a:ext cx="7344791" cy="1708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574" y="1027250"/>
            <a:ext cx="8680450" cy="3669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1005" marR="1425575" indent="-925830">
              <a:lnSpc>
                <a:spcPts val="2880"/>
              </a:lnSpc>
            </a:pPr>
            <a:r>
              <a:rPr sz="2500" i="1" spc="10" dirty="0">
                <a:solidFill>
                  <a:srgbClr val="006FC0"/>
                </a:solidFill>
                <a:latin typeface="Arial Narrow"/>
                <a:cs typeface="Arial Narrow"/>
              </a:rPr>
              <a:t>Буквы,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50" dirty="0">
                <a:solidFill>
                  <a:srgbClr val="006FC0"/>
                </a:solidFill>
                <a:latin typeface="Arial Narrow"/>
                <a:cs typeface="Arial Narrow"/>
              </a:rPr>
              <a:t>состоя</a:t>
            </a:r>
            <a:r>
              <a:rPr sz="2500" i="1" spc="-280" dirty="0">
                <a:solidFill>
                  <a:srgbClr val="006FC0"/>
                </a:solidFill>
                <a:latin typeface="Arial Narrow"/>
                <a:cs typeface="Arial Narrow"/>
              </a:rPr>
              <a:t>щ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ие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и</a:t>
            </a:r>
            <a:r>
              <a:rPr sz="2500" i="1" spc="100" dirty="0">
                <a:solidFill>
                  <a:srgbClr val="006FC0"/>
                </a:solidFill>
                <a:latin typeface="Arial Narrow"/>
                <a:cs typeface="Arial Narrow"/>
              </a:rPr>
              <a:t>з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60" dirty="0">
                <a:solidFill>
                  <a:srgbClr val="006FC0"/>
                </a:solidFill>
                <a:latin typeface="Arial Narrow"/>
                <a:cs typeface="Arial Narrow"/>
              </a:rPr>
              <a:t>го</a:t>
            </a:r>
            <a:r>
              <a:rPr sz="2500" i="1" spc="40" dirty="0">
                <a:solidFill>
                  <a:srgbClr val="006FC0"/>
                </a:solidFill>
                <a:latin typeface="Arial Narrow"/>
                <a:cs typeface="Arial Narrow"/>
              </a:rPr>
              <a:t>риз</a:t>
            </a:r>
            <a:r>
              <a:rPr sz="2500" i="1" spc="-55" dirty="0">
                <a:solidFill>
                  <a:srgbClr val="006FC0"/>
                </a:solidFill>
                <a:latin typeface="Arial Narrow"/>
                <a:cs typeface="Arial Narrow"/>
              </a:rPr>
              <a:t>онта</a:t>
            </a:r>
            <a:r>
              <a:rPr sz="2500" i="1" spc="20" dirty="0">
                <a:solidFill>
                  <a:srgbClr val="006FC0"/>
                </a:solidFill>
                <a:latin typeface="Arial Narrow"/>
                <a:cs typeface="Arial Narrow"/>
              </a:rPr>
              <a:t>льн</a:t>
            </a:r>
            <a:r>
              <a:rPr sz="2500" i="1" spc="-55" dirty="0">
                <a:solidFill>
                  <a:srgbClr val="006FC0"/>
                </a:solidFill>
                <a:latin typeface="Arial Narrow"/>
                <a:cs typeface="Arial Narrow"/>
              </a:rPr>
              <a:t>ых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8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и </a:t>
            </a:r>
            <a:r>
              <a:rPr sz="2500" i="1" spc="20" dirty="0">
                <a:solidFill>
                  <a:srgbClr val="006FC0"/>
                </a:solidFill>
                <a:latin typeface="Arial Narrow"/>
                <a:cs typeface="Arial Narrow"/>
              </a:rPr>
              <a:t>вер</a:t>
            </a:r>
            <a:r>
              <a:rPr sz="2500" i="1" spc="-30" dirty="0">
                <a:solidFill>
                  <a:srgbClr val="006FC0"/>
                </a:solidFill>
                <a:latin typeface="Arial Narrow"/>
                <a:cs typeface="Arial Narrow"/>
              </a:rPr>
              <a:t>ти</a:t>
            </a:r>
            <a:r>
              <a:rPr sz="2500" i="1" spc="-100" dirty="0">
                <a:solidFill>
                  <a:srgbClr val="006FC0"/>
                </a:solidFill>
                <a:latin typeface="Arial Narrow"/>
                <a:cs typeface="Arial Narrow"/>
              </a:rPr>
              <a:t>к</a:t>
            </a:r>
            <a:r>
              <a:rPr sz="2500" i="1" spc="20" dirty="0">
                <a:solidFill>
                  <a:srgbClr val="006FC0"/>
                </a:solidFill>
                <a:latin typeface="Arial Narrow"/>
                <a:cs typeface="Arial Narrow"/>
              </a:rPr>
              <a:t>аль</a:t>
            </a:r>
            <a:r>
              <a:rPr sz="2500" i="1" spc="-25" dirty="0">
                <a:solidFill>
                  <a:srgbClr val="006FC0"/>
                </a:solidFill>
                <a:latin typeface="Arial Narrow"/>
                <a:cs typeface="Arial Narrow"/>
              </a:rPr>
              <a:t>ных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7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70" dirty="0">
                <a:solidFill>
                  <a:srgbClr val="006FC0"/>
                </a:solidFill>
                <a:latin typeface="Arial Narrow"/>
                <a:cs typeface="Arial Narrow"/>
              </a:rPr>
              <a:t>э</a:t>
            </a:r>
            <a:r>
              <a:rPr sz="2500" i="1" spc="-55" dirty="0">
                <a:solidFill>
                  <a:srgbClr val="006FC0"/>
                </a:solidFill>
                <a:latin typeface="Arial Narrow"/>
                <a:cs typeface="Arial Narrow"/>
              </a:rPr>
              <a:t>лементо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в.</a:t>
            </a:r>
            <a:endParaRPr sz="25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3650">
              <a:latin typeface="Times New Roman"/>
              <a:cs typeface="Times New Roman"/>
            </a:endParaRPr>
          </a:p>
          <a:p>
            <a:pPr marL="553720">
              <a:lnSpc>
                <a:spcPts val="2940"/>
              </a:lnSpc>
            </a:pPr>
            <a:r>
              <a:rPr sz="2500" i="1" spc="20" dirty="0">
                <a:solidFill>
                  <a:srgbClr val="006FC0"/>
                </a:solidFill>
                <a:latin typeface="Arial Narrow"/>
                <a:cs typeface="Arial Narrow"/>
              </a:rPr>
              <a:t>Буквы</a:t>
            </a:r>
            <a:r>
              <a:rPr sz="2500" i="1" spc="-80" dirty="0">
                <a:solidFill>
                  <a:srgbClr val="006FC0"/>
                </a:solidFill>
                <a:latin typeface="Arial Narrow"/>
                <a:cs typeface="Arial Narrow"/>
              </a:rPr>
              <a:t>,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5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50" dirty="0">
                <a:solidFill>
                  <a:srgbClr val="006FC0"/>
                </a:solidFill>
                <a:latin typeface="Arial Narrow"/>
                <a:cs typeface="Arial Narrow"/>
              </a:rPr>
              <a:t>состоя</a:t>
            </a:r>
            <a:r>
              <a:rPr sz="2500" i="1" spc="-290" dirty="0">
                <a:solidFill>
                  <a:srgbClr val="006FC0"/>
                </a:solidFill>
                <a:latin typeface="Arial Narrow"/>
                <a:cs typeface="Arial Narrow"/>
              </a:rPr>
              <a:t>щ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ие </a:t>
            </a:r>
            <a:r>
              <a:rPr sz="2500" i="1" spc="-15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50" dirty="0">
                <a:solidFill>
                  <a:srgbClr val="006FC0"/>
                </a:solidFill>
                <a:latin typeface="Arial Narrow"/>
                <a:cs typeface="Arial Narrow"/>
              </a:rPr>
              <a:t>из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5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верти</a:t>
            </a:r>
            <a:r>
              <a:rPr sz="2500" i="1" spc="-80" dirty="0">
                <a:solidFill>
                  <a:srgbClr val="006FC0"/>
                </a:solidFill>
                <a:latin typeface="Arial Narrow"/>
                <a:cs typeface="Arial Narrow"/>
              </a:rPr>
              <a:t>к</a:t>
            </a:r>
            <a:r>
              <a:rPr sz="2500" i="1" spc="-15" dirty="0">
                <a:solidFill>
                  <a:srgbClr val="006FC0"/>
                </a:solidFill>
                <a:latin typeface="Arial Narrow"/>
                <a:cs typeface="Arial Narrow"/>
              </a:rPr>
              <a:t>альных,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8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40" dirty="0">
                <a:solidFill>
                  <a:srgbClr val="006FC0"/>
                </a:solidFill>
                <a:latin typeface="Arial Narrow"/>
                <a:cs typeface="Arial Narrow"/>
              </a:rPr>
              <a:t>горизо</a:t>
            </a:r>
            <a:r>
              <a:rPr sz="2500" i="1" spc="-40" dirty="0">
                <a:solidFill>
                  <a:srgbClr val="006FC0"/>
                </a:solidFill>
                <a:latin typeface="Arial Narrow"/>
                <a:cs typeface="Arial Narrow"/>
              </a:rPr>
              <a:t>нтальных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7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и</a:t>
            </a:r>
            <a:endParaRPr sz="2500">
              <a:latin typeface="Arial Narrow"/>
              <a:cs typeface="Arial Narrow"/>
            </a:endParaRPr>
          </a:p>
          <a:p>
            <a:pPr marL="553720">
              <a:lnSpc>
                <a:spcPts val="2940"/>
              </a:lnSpc>
            </a:pP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наклонн</a:t>
            </a:r>
            <a:r>
              <a:rPr sz="2500" i="1" spc="-5" dirty="0">
                <a:solidFill>
                  <a:srgbClr val="006FC0"/>
                </a:solidFill>
                <a:latin typeface="Arial Narrow"/>
                <a:cs typeface="Arial Narrow"/>
              </a:rPr>
              <a:t>ы</a:t>
            </a:r>
            <a:r>
              <a:rPr sz="2500" i="1" spc="120" dirty="0">
                <a:solidFill>
                  <a:srgbClr val="006FC0"/>
                </a:solidFill>
                <a:latin typeface="Arial Narrow"/>
                <a:cs typeface="Arial Narrow"/>
              </a:rPr>
              <a:t>х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7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70" dirty="0">
                <a:solidFill>
                  <a:srgbClr val="006FC0"/>
                </a:solidFill>
                <a:latin typeface="Arial Narrow"/>
                <a:cs typeface="Arial Narrow"/>
              </a:rPr>
              <a:t>э</a:t>
            </a:r>
            <a:r>
              <a:rPr sz="2500" i="1" spc="-35" dirty="0">
                <a:solidFill>
                  <a:srgbClr val="006FC0"/>
                </a:solidFill>
                <a:latin typeface="Arial Narrow"/>
                <a:cs typeface="Arial Narrow"/>
              </a:rPr>
              <a:t>ле</a:t>
            </a:r>
            <a:r>
              <a:rPr sz="2500" i="1" spc="-50" dirty="0">
                <a:solidFill>
                  <a:srgbClr val="006FC0"/>
                </a:solidFill>
                <a:latin typeface="Arial Narrow"/>
                <a:cs typeface="Arial Narrow"/>
              </a:rPr>
              <a:t>м</a:t>
            </a:r>
            <a:r>
              <a:rPr sz="2500" i="1" spc="-35" dirty="0">
                <a:solidFill>
                  <a:srgbClr val="006FC0"/>
                </a:solidFill>
                <a:latin typeface="Arial Narrow"/>
                <a:cs typeface="Arial Narrow"/>
              </a:rPr>
              <a:t>ентов.</a:t>
            </a:r>
            <a:endParaRPr sz="25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2500" i="1" spc="10" dirty="0">
                <a:solidFill>
                  <a:srgbClr val="006FC0"/>
                </a:solidFill>
                <a:latin typeface="Arial Narrow"/>
                <a:cs typeface="Arial Narrow"/>
              </a:rPr>
              <a:t>Буквы,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50" dirty="0">
                <a:solidFill>
                  <a:srgbClr val="006FC0"/>
                </a:solidFill>
                <a:latin typeface="Arial Narrow"/>
                <a:cs typeface="Arial Narrow"/>
              </a:rPr>
              <a:t>состоя</a:t>
            </a:r>
            <a:r>
              <a:rPr sz="2500" i="1" spc="-280" dirty="0">
                <a:solidFill>
                  <a:srgbClr val="006FC0"/>
                </a:solidFill>
                <a:latin typeface="Arial Narrow"/>
                <a:cs typeface="Arial Narrow"/>
              </a:rPr>
              <a:t>щ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ие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и</a:t>
            </a:r>
            <a:r>
              <a:rPr sz="2500" i="1" spc="100" dirty="0">
                <a:solidFill>
                  <a:srgbClr val="006FC0"/>
                </a:solidFill>
                <a:latin typeface="Arial Narrow"/>
                <a:cs typeface="Arial Narrow"/>
              </a:rPr>
              <a:t>з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пр</a:t>
            </a:r>
            <a:r>
              <a:rPr sz="2500" i="1" spc="-15" dirty="0">
                <a:solidFill>
                  <a:srgbClr val="006FC0"/>
                </a:solidFill>
                <a:latin typeface="Arial Narrow"/>
                <a:cs typeface="Arial Narrow"/>
              </a:rPr>
              <a:t>ямолин</a:t>
            </a:r>
            <a:r>
              <a:rPr sz="2500" i="1" spc="10" dirty="0">
                <a:solidFill>
                  <a:srgbClr val="006FC0"/>
                </a:solidFill>
                <a:latin typeface="Arial Narrow"/>
                <a:cs typeface="Arial Narrow"/>
              </a:rPr>
              <a:t>ейн</a:t>
            </a:r>
            <a:r>
              <a:rPr sz="2500" i="1" spc="-55" dirty="0">
                <a:solidFill>
                  <a:srgbClr val="006FC0"/>
                </a:solidFill>
                <a:latin typeface="Arial Narrow"/>
                <a:cs typeface="Arial Narrow"/>
              </a:rPr>
              <a:t>ых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7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и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90" dirty="0">
                <a:solidFill>
                  <a:srgbClr val="006FC0"/>
                </a:solidFill>
                <a:latin typeface="Arial Narrow"/>
                <a:cs typeface="Arial Narrow"/>
              </a:rPr>
              <a:t>кр</a:t>
            </a:r>
            <a:r>
              <a:rPr sz="2500" i="1" spc="20" dirty="0">
                <a:solidFill>
                  <a:srgbClr val="006FC0"/>
                </a:solidFill>
                <a:latin typeface="Arial Narrow"/>
                <a:cs typeface="Arial Narrow"/>
              </a:rPr>
              <a:t>иво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лин</a:t>
            </a:r>
            <a:r>
              <a:rPr sz="2500" i="1" spc="10" dirty="0">
                <a:solidFill>
                  <a:srgbClr val="006FC0"/>
                </a:solidFill>
                <a:latin typeface="Arial Narrow"/>
                <a:cs typeface="Arial Narrow"/>
              </a:rPr>
              <a:t>ейн</a:t>
            </a:r>
            <a:r>
              <a:rPr sz="2500" i="1" spc="-55" dirty="0">
                <a:solidFill>
                  <a:srgbClr val="006FC0"/>
                </a:solidFill>
                <a:latin typeface="Arial Narrow"/>
                <a:cs typeface="Arial Narrow"/>
              </a:rPr>
              <a:t>ых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7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70" dirty="0">
                <a:solidFill>
                  <a:srgbClr val="006FC0"/>
                </a:solidFill>
                <a:latin typeface="Arial Narrow"/>
                <a:cs typeface="Arial Narrow"/>
              </a:rPr>
              <a:t>э</a:t>
            </a:r>
            <a:r>
              <a:rPr sz="2500" i="1" spc="-55" dirty="0">
                <a:solidFill>
                  <a:srgbClr val="006FC0"/>
                </a:solidFill>
                <a:latin typeface="Arial Narrow"/>
                <a:cs typeface="Arial Narrow"/>
              </a:rPr>
              <a:t>лементо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в.</a:t>
            </a:r>
            <a:endParaRPr sz="25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5407" y="264407"/>
            <a:ext cx="546989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83485" algn="l"/>
                <a:tab pos="4483735" algn="l"/>
              </a:tabLst>
            </a:pPr>
            <a:r>
              <a:rPr sz="3800" b="1" i="1" spc="-180" dirty="0">
                <a:solidFill>
                  <a:srgbClr val="006FC0"/>
                </a:solidFill>
                <a:latin typeface="Arial Narrow"/>
                <a:cs typeface="Arial Narrow"/>
              </a:rPr>
              <a:t>Н</a:t>
            </a:r>
            <a:r>
              <a:rPr sz="3800" b="1" i="1" spc="-120" dirty="0">
                <a:solidFill>
                  <a:srgbClr val="006FC0"/>
                </a:solidFill>
                <a:latin typeface="Arial Narrow"/>
                <a:cs typeface="Arial Narrow"/>
              </a:rPr>
              <a:t>а</a:t>
            </a:r>
            <a:r>
              <a:rPr sz="3800" b="1" i="1" spc="-100" dirty="0">
                <a:solidFill>
                  <a:srgbClr val="006FC0"/>
                </a:solidFill>
                <a:latin typeface="Arial Narrow"/>
                <a:cs typeface="Arial Narrow"/>
              </a:rPr>
              <a:t>ч</a:t>
            </a:r>
            <a:r>
              <a:rPr sz="3800" b="1" i="1" spc="-160" dirty="0">
                <a:solidFill>
                  <a:srgbClr val="006FC0"/>
                </a:solidFill>
                <a:latin typeface="Arial Narrow"/>
                <a:cs typeface="Arial Narrow"/>
              </a:rPr>
              <a:t>ертание</a:t>
            </a:r>
            <a:r>
              <a:rPr sz="3800" b="1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3800" b="1" i="1" spc="-254" dirty="0">
                <a:solidFill>
                  <a:srgbClr val="006FC0"/>
                </a:solidFill>
                <a:latin typeface="Arial Narrow"/>
                <a:cs typeface="Arial Narrow"/>
              </a:rPr>
              <a:t>с</a:t>
            </a:r>
            <a:r>
              <a:rPr sz="3800" b="1" i="1" spc="-575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3800" b="1" i="1" spc="-240" dirty="0">
                <a:solidFill>
                  <a:srgbClr val="006FC0"/>
                </a:solidFill>
                <a:latin typeface="Arial Narrow"/>
                <a:cs typeface="Arial Narrow"/>
              </a:rPr>
              <a:t>рочных</a:t>
            </a:r>
            <a:r>
              <a:rPr sz="3800" b="1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3800" b="1" i="1" spc="-204" dirty="0">
                <a:solidFill>
                  <a:srgbClr val="006FC0"/>
                </a:solidFill>
                <a:latin typeface="Arial Narrow"/>
                <a:cs typeface="Arial Narrow"/>
              </a:rPr>
              <a:t>б</a:t>
            </a:r>
            <a:r>
              <a:rPr sz="3800" b="1" i="1" spc="-10" dirty="0">
                <a:solidFill>
                  <a:srgbClr val="006FC0"/>
                </a:solidFill>
                <a:latin typeface="Arial Narrow"/>
                <a:cs typeface="Arial Narrow"/>
              </a:rPr>
              <a:t>у</a:t>
            </a:r>
            <a:r>
              <a:rPr sz="3800" b="1" i="1" spc="-60" dirty="0">
                <a:solidFill>
                  <a:srgbClr val="006FC0"/>
                </a:solidFill>
                <a:latin typeface="Arial Narrow"/>
                <a:cs typeface="Arial Narrow"/>
              </a:rPr>
              <a:t>кв.</a:t>
            </a:r>
            <a:endParaRPr sz="3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1685" y="1673860"/>
            <a:ext cx="5851397" cy="2808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7524" y="1282139"/>
            <a:ext cx="711390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10" dirty="0">
                <a:solidFill>
                  <a:srgbClr val="006FC0"/>
                </a:solidFill>
                <a:latin typeface="Arial Narrow"/>
                <a:cs typeface="Arial Narrow"/>
              </a:rPr>
              <a:t>Буквы,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40" dirty="0">
                <a:solidFill>
                  <a:srgbClr val="006FC0"/>
                </a:solidFill>
                <a:latin typeface="Arial Narrow"/>
                <a:cs typeface="Arial Narrow"/>
              </a:rPr>
              <a:t>отлич</a:t>
            </a:r>
            <a:r>
              <a:rPr sz="2500" i="1" spc="-125" dirty="0">
                <a:solidFill>
                  <a:srgbClr val="006FC0"/>
                </a:solidFill>
                <a:latin typeface="Arial Narrow"/>
                <a:cs typeface="Arial Narrow"/>
              </a:rPr>
              <a:t>аю</a:t>
            </a:r>
            <a:r>
              <a:rPr sz="2500" i="1" spc="-285" dirty="0">
                <a:solidFill>
                  <a:srgbClr val="006FC0"/>
                </a:solidFill>
                <a:latin typeface="Arial Narrow"/>
                <a:cs typeface="Arial Narrow"/>
              </a:rPr>
              <a:t>щ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иеся </a:t>
            </a:r>
            <a:r>
              <a:rPr sz="2500" i="1" spc="-15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14" dirty="0">
                <a:solidFill>
                  <a:srgbClr val="006FC0"/>
                </a:solidFill>
                <a:latin typeface="Arial Narrow"/>
                <a:cs typeface="Arial Narrow"/>
              </a:rPr>
              <a:t>от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10" dirty="0">
                <a:solidFill>
                  <a:srgbClr val="006FC0"/>
                </a:solidFill>
                <a:latin typeface="Arial Narrow"/>
                <a:cs typeface="Arial Narrow"/>
              </a:rPr>
              <a:t>на</a:t>
            </a:r>
            <a:r>
              <a:rPr sz="2500" i="1" spc="30" dirty="0">
                <a:solidFill>
                  <a:srgbClr val="006FC0"/>
                </a:solidFill>
                <a:latin typeface="Arial Narrow"/>
                <a:cs typeface="Arial Narrow"/>
              </a:rPr>
              <a:t>чер</a:t>
            </a:r>
            <a:r>
              <a:rPr sz="2500" i="1" spc="-55" dirty="0">
                <a:solidFill>
                  <a:srgbClr val="006FC0"/>
                </a:solidFill>
                <a:latin typeface="Arial Narrow"/>
                <a:cs typeface="Arial Narrow"/>
              </a:rPr>
              <a:t>тани</a:t>
            </a:r>
            <a:r>
              <a:rPr sz="2500" i="1" spc="40" dirty="0">
                <a:solidFill>
                  <a:srgbClr val="006FC0"/>
                </a:solidFill>
                <a:latin typeface="Arial Narrow"/>
                <a:cs typeface="Arial Narrow"/>
              </a:rPr>
              <a:t>я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8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прописн</a:t>
            </a:r>
            <a:r>
              <a:rPr sz="2500" i="1" spc="-55" dirty="0">
                <a:solidFill>
                  <a:srgbClr val="006FC0"/>
                </a:solidFill>
                <a:latin typeface="Arial Narrow"/>
                <a:cs typeface="Arial Narrow"/>
              </a:rPr>
              <a:t>ых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55" dirty="0">
                <a:solidFill>
                  <a:srgbClr val="006FC0"/>
                </a:solidFill>
                <a:latin typeface="Arial Narrow"/>
                <a:cs typeface="Arial Narrow"/>
              </a:rPr>
              <a:t>букв.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362" y="4488751"/>
            <a:ext cx="8095869" cy="1757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41" y="116674"/>
            <a:ext cx="3805301" cy="6192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16017" y="2780880"/>
            <a:ext cx="4001642" cy="3456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50282" y="449056"/>
            <a:ext cx="3155950" cy="2153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94800"/>
              </a:lnSpc>
              <a:tabLst>
                <a:tab pos="2013585" algn="l"/>
                <a:tab pos="2203450" algn="l"/>
              </a:tabLst>
            </a:pPr>
            <a:r>
              <a:rPr sz="3800" b="1" i="1" spc="-270" dirty="0">
                <a:solidFill>
                  <a:srgbClr val="006FC0"/>
                </a:solidFill>
                <a:latin typeface="Arial Narrow"/>
                <a:cs typeface="Arial Narrow"/>
              </a:rPr>
              <a:t>П</a:t>
            </a:r>
            <a:r>
              <a:rPr sz="3800" b="1" i="1" spc="-210" dirty="0">
                <a:solidFill>
                  <a:srgbClr val="006FC0"/>
                </a:solidFill>
                <a:latin typeface="Arial Narrow"/>
                <a:cs typeface="Arial Narrow"/>
              </a:rPr>
              <a:t>р</a:t>
            </a:r>
            <a:r>
              <a:rPr sz="3800" b="1" i="1" spc="-185" dirty="0">
                <a:solidFill>
                  <a:srgbClr val="006FC0"/>
                </a:solidFill>
                <a:latin typeface="Arial Narrow"/>
                <a:cs typeface="Arial Narrow"/>
              </a:rPr>
              <a:t>о</a:t>
            </a:r>
            <a:r>
              <a:rPr sz="3800" b="1" i="1" spc="-260" dirty="0">
                <a:solidFill>
                  <a:srgbClr val="006FC0"/>
                </a:solidFill>
                <a:latin typeface="Arial Narrow"/>
                <a:cs typeface="Arial Narrow"/>
              </a:rPr>
              <a:t>писные</a:t>
            </a:r>
            <a:r>
              <a:rPr sz="3800" b="1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3800" b="1" i="1" spc="-195" dirty="0">
                <a:solidFill>
                  <a:srgbClr val="006FC0"/>
                </a:solidFill>
                <a:latin typeface="Arial Narrow"/>
                <a:cs typeface="Arial Narrow"/>
              </a:rPr>
              <a:t>и</a:t>
            </a:r>
            <a:r>
              <a:rPr sz="3800" b="1" i="1" spc="-9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3800" b="1" i="1" spc="-254" dirty="0">
                <a:solidFill>
                  <a:srgbClr val="006FC0"/>
                </a:solidFill>
                <a:latin typeface="Arial Narrow"/>
                <a:cs typeface="Arial Narrow"/>
              </a:rPr>
              <a:t>с</a:t>
            </a:r>
            <a:r>
              <a:rPr sz="3800" b="1" i="1" spc="-575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3800" b="1" i="1" spc="-175" dirty="0">
                <a:solidFill>
                  <a:srgbClr val="006FC0"/>
                </a:solidFill>
                <a:latin typeface="Arial Narrow"/>
                <a:cs typeface="Arial Narrow"/>
              </a:rPr>
              <a:t>ро</a:t>
            </a:r>
            <a:r>
              <a:rPr sz="3800" b="1" i="1" spc="-160" dirty="0">
                <a:solidFill>
                  <a:srgbClr val="006FC0"/>
                </a:solidFill>
                <a:latin typeface="Arial Narrow"/>
                <a:cs typeface="Arial Narrow"/>
              </a:rPr>
              <a:t>ч</a:t>
            </a:r>
            <a:r>
              <a:rPr sz="3800" b="1" i="1" spc="-320" dirty="0">
                <a:solidFill>
                  <a:srgbClr val="006FC0"/>
                </a:solidFill>
                <a:latin typeface="Arial Narrow"/>
                <a:cs typeface="Arial Narrow"/>
              </a:rPr>
              <a:t>ные</a:t>
            </a:r>
            <a:r>
              <a:rPr sz="3800" b="1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3800" b="1" i="1" spc="-204" dirty="0">
                <a:solidFill>
                  <a:srgbClr val="006FC0"/>
                </a:solidFill>
                <a:latin typeface="Arial Narrow"/>
                <a:cs typeface="Arial Narrow"/>
              </a:rPr>
              <a:t>б</a:t>
            </a:r>
            <a:r>
              <a:rPr sz="3800" b="1" i="1" spc="-10" dirty="0">
                <a:solidFill>
                  <a:srgbClr val="006FC0"/>
                </a:solidFill>
                <a:latin typeface="Arial Narrow"/>
                <a:cs typeface="Arial Narrow"/>
              </a:rPr>
              <a:t>у</a:t>
            </a:r>
            <a:r>
              <a:rPr sz="3800" b="1" i="1" spc="-270" dirty="0">
                <a:solidFill>
                  <a:srgbClr val="006FC0"/>
                </a:solidFill>
                <a:latin typeface="Arial Narrow"/>
                <a:cs typeface="Arial Narrow"/>
              </a:rPr>
              <a:t>квы</a:t>
            </a:r>
            <a:r>
              <a:rPr sz="3800" b="1" i="1" spc="-114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3800" b="1" i="1" spc="-100" dirty="0">
                <a:solidFill>
                  <a:srgbClr val="006FC0"/>
                </a:solidFill>
                <a:latin typeface="Arial Narrow"/>
                <a:cs typeface="Arial Narrow"/>
              </a:rPr>
              <a:t>ч</a:t>
            </a:r>
            <a:r>
              <a:rPr sz="3800" b="1" i="1" spc="-10" dirty="0">
                <a:solidFill>
                  <a:srgbClr val="006FC0"/>
                </a:solidFill>
                <a:latin typeface="Arial Narrow"/>
                <a:cs typeface="Arial Narrow"/>
              </a:rPr>
              <a:t>е</a:t>
            </a:r>
            <a:r>
              <a:rPr sz="3800" b="1" i="1" spc="-165" dirty="0">
                <a:solidFill>
                  <a:srgbClr val="006FC0"/>
                </a:solidFill>
                <a:latin typeface="Arial Narrow"/>
                <a:cs typeface="Arial Narrow"/>
              </a:rPr>
              <a:t>ртежного</a:t>
            </a:r>
            <a:r>
              <a:rPr sz="3800" b="1" i="1" spc="-7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3800" b="1" i="1" spc="-545" dirty="0">
                <a:solidFill>
                  <a:srgbClr val="006FC0"/>
                </a:solidFill>
                <a:latin typeface="Arial Narrow"/>
                <a:cs typeface="Arial Narrow"/>
              </a:rPr>
              <a:t>ш</a:t>
            </a:r>
            <a:r>
              <a:rPr sz="3800" b="1" i="1" spc="-185" dirty="0">
                <a:solidFill>
                  <a:srgbClr val="006FC0"/>
                </a:solidFill>
                <a:latin typeface="Arial Narrow"/>
                <a:cs typeface="Arial Narrow"/>
              </a:rPr>
              <a:t>р</a:t>
            </a:r>
            <a:r>
              <a:rPr sz="3800" b="1" i="1" spc="-345" dirty="0">
                <a:solidFill>
                  <a:srgbClr val="006FC0"/>
                </a:solidFill>
                <a:latin typeface="Arial Narrow"/>
                <a:cs typeface="Arial Narrow"/>
              </a:rPr>
              <a:t>ифта</a:t>
            </a:r>
            <a:endParaRPr sz="3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748" y="1736851"/>
            <a:ext cx="4181475" cy="330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4730">
              <a:lnSpc>
                <a:spcPct val="100000"/>
              </a:lnSpc>
              <a:tabLst>
                <a:tab pos="2452370" algn="l"/>
                <a:tab pos="4952365" algn="l"/>
              </a:tabLst>
            </a:pPr>
            <a:r>
              <a:rPr spc="-60" dirty="0"/>
              <a:t>Ц</a:t>
            </a:r>
            <a:r>
              <a:rPr spc="-420" dirty="0"/>
              <a:t>ифры</a:t>
            </a:r>
            <a:r>
              <a:rPr dirty="0"/>
              <a:t>	</a:t>
            </a:r>
            <a:r>
              <a:rPr spc="-100" dirty="0"/>
              <a:t>ч</a:t>
            </a:r>
            <a:r>
              <a:rPr spc="-10" dirty="0"/>
              <a:t>е</a:t>
            </a:r>
            <a:r>
              <a:rPr spc="-165" dirty="0"/>
              <a:t>ртёжного</a:t>
            </a:r>
            <a:r>
              <a:rPr dirty="0"/>
              <a:t>	</a:t>
            </a:r>
            <a:r>
              <a:rPr spc="-545" dirty="0"/>
              <a:t>ш</a:t>
            </a:r>
            <a:r>
              <a:rPr spc="-185" dirty="0"/>
              <a:t>р</a:t>
            </a:r>
            <a:r>
              <a:rPr spc="-345" dirty="0"/>
              <a:t>ифта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0676" y="1519040"/>
            <a:ext cx="353123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32025" algn="l"/>
              </a:tabLst>
            </a:pPr>
            <a:r>
              <a:rPr sz="3800" b="1" i="1" spc="-110" dirty="0">
                <a:solidFill>
                  <a:srgbClr val="006FC0"/>
                </a:solidFill>
                <a:latin typeface="Arial Narrow"/>
                <a:cs typeface="Arial Narrow"/>
              </a:rPr>
              <a:t>Л</a:t>
            </a:r>
            <a:r>
              <a:rPr sz="3800" b="1" i="1" spc="-70" dirty="0">
                <a:solidFill>
                  <a:srgbClr val="006FC0"/>
                </a:solidFill>
                <a:latin typeface="Arial Narrow"/>
                <a:cs typeface="Arial Narrow"/>
              </a:rPr>
              <a:t>а</a:t>
            </a:r>
            <a:r>
              <a:rPr sz="3800" b="1" i="1" spc="-229" dirty="0">
                <a:solidFill>
                  <a:srgbClr val="006FC0"/>
                </a:solidFill>
                <a:latin typeface="Arial Narrow"/>
                <a:cs typeface="Arial Narrow"/>
              </a:rPr>
              <a:t>тинс</a:t>
            </a:r>
            <a:r>
              <a:rPr sz="3800" b="1" i="1" spc="-170" dirty="0">
                <a:solidFill>
                  <a:srgbClr val="006FC0"/>
                </a:solidFill>
                <a:latin typeface="Arial Narrow"/>
                <a:cs typeface="Arial Narrow"/>
              </a:rPr>
              <a:t>к</a:t>
            </a:r>
            <a:r>
              <a:rPr sz="3800" b="1" i="1" spc="-195" dirty="0">
                <a:solidFill>
                  <a:srgbClr val="006FC0"/>
                </a:solidFill>
                <a:latin typeface="Arial Narrow"/>
                <a:cs typeface="Arial Narrow"/>
              </a:rPr>
              <a:t>ий</a:t>
            </a:r>
            <a:r>
              <a:rPr sz="3800" b="1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3800" b="1" i="1" spc="-545" dirty="0">
                <a:solidFill>
                  <a:srgbClr val="006FC0"/>
                </a:solidFill>
                <a:latin typeface="Arial Narrow"/>
                <a:cs typeface="Arial Narrow"/>
              </a:rPr>
              <a:t>ш</a:t>
            </a:r>
            <a:r>
              <a:rPr sz="3800" b="1" i="1" spc="-185" dirty="0">
                <a:solidFill>
                  <a:srgbClr val="006FC0"/>
                </a:solidFill>
                <a:latin typeface="Arial Narrow"/>
                <a:cs typeface="Arial Narrow"/>
              </a:rPr>
              <a:t>р</a:t>
            </a:r>
            <a:r>
              <a:rPr sz="3800" b="1" i="1" spc="-450" dirty="0">
                <a:solidFill>
                  <a:srgbClr val="006FC0"/>
                </a:solidFill>
                <a:latin typeface="Arial Narrow"/>
                <a:cs typeface="Arial Narrow"/>
              </a:rPr>
              <a:t>ифт</a:t>
            </a:r>
            <a:endParaRPr sz="3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7006" y="150837"/>
            <a:ext cx="3990975" cy="6086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748" y="1124737"/>
            <a:ext cx="4029075" cy="5124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06167" y="380857"/>
            <a:ext cx="378269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27530" algn="l"/>
              </a:tabLst>
            </a:pPr>
            <a:r>
              <a:rPr sz="3800" b="1" i="1" spc="-270" dirty="0">
                <a:solidFill>
                  <a:srgbClr val="006FC0"/>
                </a:solidFill>
                <a:latin typeface="Arial Narrow"/>
                <a:cs typeface="Arial Narrow"/>
              </a:rPr>
              <a:t>П</a:t>
            </a:r>
            <a:r>
              <a:rPr sz="3800" b="1" i="1" spc="-210" dirty="0">
                <a:solidFill>
                  <a:srgbClr val="006FC0"/>
                </a:solidFill>
                <a:latin typeface="Arial Narrow"/>
                <a:cs typeface="Arial Narrow"/>
              </a:rPr>
              <a:t>р</a:t>
            </a:r>
            <a:r>
              <a:rPr sz="3800" b="1" i="1" spc="-185" dirty="0">
                <a:solidFill>
                  <a:srgbClr val="006FC0"/>
                </a:solidFill>
                <a:latin typeface="Arial Narrow"/>
                <a:cs typeface="Arial Narrow"/>
              </a:rPr>
              <a:t>и</a:t>
            </a:r>
            <a:r>
              <a:rPr sz="3800" b="1" i="1" spc="-325" dirty="0">
                <a:solidFill>
                  <a:srgbClr val="006FC0"/>
                </a:solidFill>
                <a:latin typeface="Arial Narrow"/>
                <a:cs typeface="Arial Narrow"/>
              </a:rPr>
              <a:t>меры</a:t>
            </a:r>
            <a:r>
              <a:rPr sz="3800" b="1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3800" b="1" i="1" spc="-160" dirty="0">
                <a:solidFill>
                  <a:srgbClr val="006FC0"/>
                </a:solidFill>
                <a:latin typeface="Arial Narrow"/>
                <a:cs typeface="Arial Narrow"/>
              </a:rPr>
              <a:t>н</a:t>
            </a:r>
            <a:r>
              <a:rPr sz="3800" b="1" i="1" spc="-10" dirty="0">
                <a:solidFill>
                  <a:srgbClr val="006FC0"/>
                </a:solidFill>
                <a:latin typeface="Arial Narrow"/>
                <a:cs typeface="Arial Narrow"/>
              </a:rPr>
              <a:t>а</a:t>
            </a:r>
            <a:r>
              <a:rPr sz="3800" b="1" i="1" spc="-170" dirty="0">
                <a:solidFill>
                  <a:srgbClr val="006FC0"/>
                </a:solidFill>
                <a:latin typeface="Arial Narrow"/>
                <a:cs typeface="Arial Narrow"/>
              </a:rPr>
              <a:t>писания</a:t>
            </a:r>
            <a:endParaRPr sz="3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4583" y="379475"/>
            <a:ext cx="5900927" cy="3384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5688" y="326136"/>
            <a:ext cx="1834895" cy="2269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0692" y="1911095"/>
            <a:ext cx="2840735" cy="2545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1603" y="1857755"/>
            <a:ext cx="1834896" cy="2269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6191" y="2471927"/>
            <a:ext cx="6658356" cy="35920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4723" y="2418588"/>
            <a:ext cx="1834896" cy="2269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39625" y="1240701"/>
            <a:ext cx="4991941" cy="37710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7819" y="702257"/>
            <a:ext cx="2830830" cy="291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sz="2750" i="1" spc="-70" dirty="0">
                <a:solidFill>
                  <a:srgbClr val="006FC0"/>
                </a:solidFill>
                <a:latin typeface="Arial Narrow"/>
                <a:cs typeface="Arial Narrow"/>
              </a:rPr>
              <a:t>Совреме</a:t>
            </a:r>
            <a:r>
              <a:rPr sz="2750" i="1" spc="-60" dirty="0">
                <a:solidFill>
                  <a:srgbClr val="006FC0"/>
                </a:solidFill>
                <a:latin typeface="Arial Narrow"/>
                <a:cs typeface="Arial Narrow"/>
              </a:rPr>
              <a:t>н</a:t>
            </a:r>
            <a:r>
              <a:rPr sz="2750" i="1" spc="-100" dirty="0">
                <a:solidFill>
                  <a:srgbClr val="006FC0"/>
                </a:solidFill>
                <a:latin typeface="Arial Narrow"/>
                <a:cs typeface="Arial Narrow"/>
              </a:rPr>
              <a:t>ный</a:t>
            </a:r>
            <a:endParaRPr sz="2750">
              <a:latin typeface="Arial Narrow"/>
              <a:cs typeface="Arial Narrow"/>
            </a:endParaRPr>
          </a:p>
          <a:p>
            <a:pPr algn="ctr">
              <a:lnSpc>
                <a:spcPts val="2495"/>
              </a:lnSpc>
              <a:tabLst>
                <a:tab pos="1196975" algn="l"/>
              </a:tabLst>
            </a:pPr>
            <a:r>
              <a:rPr sz="2750" i="1" spc="-135" dirty="0">
                <a:solidFill>
                  <a:srgbClr val="006FC0"/>
                </a:solidFill>
                <a:latin typeface="Arial Narrow"/>
                <a:cs typeface="Arial Narrow"/>
              </a:rPr>
              <a:t>шри</a:t>
            </a:r>
            <a:r>
              <a:rPr sz="2750" i="1" spc="-165" dirty="0">
                <a:solidFill>
                  <a:srgbClr val="006FC0"/>
                </a:solidFill>
                <a:latin typeface="Arial Narrow"/>
                <a:cs typeface="Arial Narrow"/>
              </a:rPr>
              <a:t>ф</a:t>
            </a:r>
            <a:r>
              <a:rPr sz="2750" i="1" spc="-285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2750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2750" i="1" spc="-30" dirty="0">
                <a:solidFill>
                  <a:srgbClr val="006FC0"/>
                </a:solidFill>
                <a:latin typeface="Arial Narrow"/>
                <a:cs typeface="Arial Narrow"/>
              </a:rPr>
              <a:t>установлен</a:t>
            </a:r>
            <a:endParaRPr sz="2750">
              <a:latin typeface="Arial Narrow"/>
              <a:cs typeface="Arial Narrow"/>
            </a:endParaRPr>
          </a:p>
          <a:p>
            <a:pPr algn="ctr">
              <a:lnSpc>
                <a:spcPts val="2500"/>
              </a:lnSpc>
              <a:tabLst>
                <a:tab pos="1171575" algn="l"/>
              </a:tabLst>
            </a:pPr>
            <a:r>
              <a:rPr sz="2750" i="1" spc="-160" dirty="0">
                <a:solidFill>
                  <a:srgbClr val="006FC0"/>
                </a:solidFill>
                <a:latin typeface="Arial Narrow"/>
                <a:cs typeface="Arial Narrow"/>
              </a:rPr>
              <a:t>ГОС</a:t>
            </a:r>
            <a:r>
              <a:rPr sz="2750" i="1" spc="-135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2750" i="1" spc="-70" dirty="0">
                <a:solidFill>
                  <a:srgbClr val="006FC0"/>
                </a:solidFill>
                <a:latin typeface="Arial Narrow"/>
                <a:cs typeface="Arial Narrow"/>
              </a:rPr>
              <a:t>ом</a:t>
            </a:r>
            <a:r>
              <a:rPr sz="2750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2750" i="1" spc="-270" dirty="0">
                <a:solidFill>
                  <a:srgbClr val="006FC0"/>
                </a:solidFill>
                <a:latin typeface="Arial"/>
                <a:cs typeface="Arial"/>
              </a:rPr>
              <a:t>2.3</a:t>
            </a:r>
            <a:r>
              <a:rPr sz="2750" i="1" spc="-320" dirty="0">
                <a:solidFill>
                  <a:srgbClr val="006FC0"/>
                </a:solidFill>
                <a:latin typeface="Arial"/>
                <a:cs typeface="Arial"/>
              </a:rPr>
              <a:t>0</a:t>
            </a:r>
            <a:r>
              <a:rPr sz="2750" i="1" spc="-105" dirty="0">
                <a:solidFill>
                  <a:srgbClr val="006FC0"/>
                </a:solidFill>
                <a:latin typeface="Arial"/>
                <a:cs typeface="Arial"/>
              </a:rPr>
              <a:t>4</a:t>
            </a:r>
            <a:r>
              <a:rPr sz="2750" i="1" spc="325" dirty="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sz="2750" i="1" spc="-385" dirty="0">
                <a:solidFill>
                  <a:srgbClr val="006FC0"/>
                </a:solidFill>
                <a:latin typeface="Arial"/>
                <a:cs typeface="Arial"/>
              </a:rPr>
              <a:t>81</a:t>
            </a:r>
            <a:endParaRPr sz="2750">
              <a:latin typeface="Arial"/>
              <a:cs typeface="Arial"/>
            </a:endParaRPr>
          </a:p>
          <a:p>
            <a:pPr marL="45720" marR="39370" indent="-1905" algn="ctr">
              <a:lnSpc>
                <a:spcPct val="75600"/>
              </a:lnSpc>
              <a:spcBef>
                <a:spcPts val="400"/>
              </a:spcBef>
              <a:tabLst>
                <a:tab pos="655320" algn="l"/>
                <a:tab pos="792480" algn="l"/>
                <a:tab pos="1538605" algn="l"/>
                <a:tab pos="1832610" algn="l"/>
                <a:tab pos="2174240" algn="l"/>
              </a:tabLst>
            </a:pPr>
            <a:r>
              <a:rPr sz="2750" i="1" dirty="0">
                <a:solidFill>
                  <a:srgbClr val="006FC0"/>
                </a:solidFill>
                <a:latin typeface="Arial Narrow"/>
                <a:cs typeface="Arial Narrow"/>
              </a:rPr>
              <a:t>для	</a:t>
            </a:r>
            <a:r>
              <a:rPr sz="2750" i="1" spc="-130" dirty="0">
                <a:solidFill>
                  <a:srgbClr val="006FC0"/>
                </a:solidFill>
                <a:latin typeface="Arial Narrow"/>
                <a:cs typeface="Arial Narrow"/>
              </a:rPr>
              <a:t>о</a:t>
            </a:r>
            <a:r>
              <a:rPr sz="2750" i="1" spc="-185" dirty="0">
                <a:solidFill>
                  <a:srgbClr val="006FC0"/>
                </a:solidFill>
                <a:latin typeface="Arial Narrow"/>
                <a:cs typeface="Arial Narrow"/>
              </a:rPr>
              <a:t>ф</a:t>
            </a:r>
            <a:r>
              <a:rPr sz="2750" i="1" spc="-30" dirty="0">
                <a:solidFill>
                  <a:srgbClr val="006FC0"/>
                </a:solidFill>
                <a:latin typeface="Arial Narrow"/>
                <a:cs typeface="Arial Narrow"/>
              </a:rPr>
              <a:t>ормления</a:t>
            </a:r>
            <a:r>
              <a:rPr sz="2750" i="1" spc="-1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750" i="1" spc="-50" dirty="0">
                <a:solidFill>
                  <a:srgbClr val="006FC0"/>
                </a:solidFill>
                <a:latin typeface="Arial Narrow"/>
                <a:cs typeface="Arial Narrow"/>
              </a:rPr>
              <a:t>чер</a:t>
            </a:r>
            <a:r>
              <a:rPr sz="2750" i="1" spc="-75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2750" i="1" dirty="0">
                <a:solidFill>
                  <a:srgbClr val="006FC0"/>
                </a:solidFill>
                <a:latin typeface="Arial Narrow"/>
                <a:cs typeface="Arial Narrow"/>
              </a:rPr>
              <a:t>еж</a:t>
            </a:r>
            <a:r>
              <a:rPr sz="2750" i="1" spc="5" dirty="0">
                <a:solidFill>
                  <a:srgbClr val="006FC0"/>
                </a:solidFill>
                <a:latin typeface="Arial Narrow"/>
                <a:cs typeface="Arial Narrow"/>
              </a:rPr>
              <a:t>е</a:t>
            </a:r>
            <a:r>
              <a:rPr sz="2750" i="1" spc="-15" dirty="0">
                <a:solidFill>
                  <a:srgbClr val="006FC0"/>
                </a:solidFill>
                <a:latin typeface="Arial Narrow"/>
                <a:cs typeface="Arial Narrow"/>
              </a:rPr>
              <a:t>й</a:t>
            </a:r>
            <a:r>
              <a:rPr sz="2750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2750" i="1" spc="-15" dirty="0">
                <a:solidFill>
                  <a:srgbClr val="006FC0"/>
                </a:solidFill>
                <a:latin typeface="Arial Narrow"/>
                <a:cs typeface="Arial Narrow"/>
              </a:rPr>
              <a:t>и</a:t>
            </a:r>
            <a:r>
              <a:rPr sz="2750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2750" i="1" spc="35" dirty="0">
                <a:solidFill>
                  <a:srgbClr val="006FC0"/>
                </a:solidFill>
                <a:latin typeface="Arial Narrow"/>
                <a:cs typeface="Arial Narrow"/>
              </a:rPr>
              <a:t>другой</a:t>
            </a:r>
            <a:r>
              <a:rPr sz="2750" i="1" spc="1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750" i="1" spc="-50" dirty="0">
                <a:solidFill>
                  <a:srgbClr val="006FC0"/>
                </a:solidFill>
                <a:latin typeface="Arial Narrow"/>
                <a:cs typeface="Arial Narrow"/>
              </a:rPr>
              <a:t>те</a:t>
            </a:r>
            <a:r>
              <a:rPr sz="2750" i="1" spc="-30" dirty="0">
                <a:solidFill>
                  <a:srgbClr val="006FC0"/>
                </a:solidFill>
                <a:latin typeface="Arial Narrow"/>
                <a:cs typeface="Arial Narrow"/>
              </a:rPr>
              <a:t>к</a:t>
            </a:r>
            <a:r>
              <a:rPr sz="2750" i="1" spc="-90" dirty="0">
                <a:solidFill>
                  <a:srgbClr val="006FC0"/>
                </a:solidFill>
                <a:latin typeface="Arial Narrow"/>
                <a:cs typeface="Arial Narrow"/>
              </a:rPr>
              <a:t>сто</a:t>
            </a:r>
            <a:r>
              <a:rPr sz="2750" i="1" spc="-70" dirty="0">
                <a:solidFill>
                  <a:srgbClr val="006FC0"/>
                </a:solidFill>
                <a:latin typeface="Arial Narrow"/>
                <a:cs typeface="Arial Narrow"/>
              </a:rPr>
              <a:t>в</a:t>
            </a:r>
            <a:r>
              <a:rPr sz="2750" i="1" spc="-15" dirty="0">
                <a:solidFill>
                  <a:srgbClr val="006FC0"/>
                </a:solidFill>
                <a:latin typeface="Arial Narrow"/>
                <a:cs typeface="Arial Narrow"/>
              </a:rPr>
              <a:t>ой</a:t>
            </a:r>
            <a:r>
              <a:rPr sz="2750" i="1" spc="-1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750" i="1" dirty="0">
                <a:solidFill>
                  <a:srgbClr val="006FC0"/>
                </a:solidFill>
                <a:latin typeface="Arial Narrow"/>
                <a:cs typeface="Arial Narrow"/>
              </a:rPr>
              <a:t>документации	</a:t>
            </a:r>
            <a:r>
              <a:rPr sz="2750" i="1" spc="20" dirty="0">
                <a:solidFill>
                  <a:srgbClr val="006FC0"/>
                </a:solidFill>
                <a:latin typeface="Arial Narrow"/>
                <a:cs typeface="Arial Narrow"/>
              </a:rPr>
              <a:t>во всех</a:t>
            </a:r>
            <a:r>
              <a:rPr sz="2750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2750" i="1" spc="-130" dirty="0">
                <a:solidFill>
                  <a:srgbClr val="006FC0"/>
                </a:solidFill>
                <a:latin typeface="Arial Narrow"/>
                <a:cs typeface="Arial Narrow"/>
              </a:rPr>
              <a:t>о</a:t>
            </a:r>
            <a:r>
              <a:rPr sz="2750" i="1" spc="-185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2750" i="1" dirty="0">
                <a:solidFill>
                  <a:srgbClr val="006FC0"/>
                </a:solidFill>
                <a:latin typeface="Arial Narrow"/>
                <a:cs typeface="Arial Narrow"/>
              </a:rPr>
              <a:t>раслях </a:t>
            </a:r>
            <a:r>
              <a:rPr sz="2750" i="1" spc="-80" dirty="0">
                <a:solidFill>
                  <a:srgbClr val="006FC0"/>
                </a:solidFill>
                <a:latin typeface="Arial Narrow"/>
                <a:cs typeface="Arial Narrow"/>
              </a:rPr>
              <a:t>пром</a:t>
            </a:r>
            <a:r>
              <a:rPr sz="2750" i="1" spc="-100" dirty="0">
                <a:solidFill>
                  <a:srgbClr val="006FC0"/>
                </a:solidFill>
                <a:latin typeface="Arial Narrow"/>
                <a:cs typeface="Arial Narrow"/>
              </a:rPr>
              <a:t>ы</a:t>
            </a:r>
            <a:r>
              <a:rPr sz="2750" i="1" spc="-114" dirty="0">
                <a:solidFill>
                  <a:srgbClr val="006FC0"/>
                </a:solidFill>
                <a:latin typeface="Arial Narrow"/>
                <a:cs typeface="Arial Narrow"/>
              </a:rPr>
              <a:t>шл</a:t>
            </a:r>
            <a:r>
              <a:rPr sz="2750" i="1" spc="-85" dirty="0">
                <a:solidFill>
                  <a:srgbClr val="006FC0"/>
                </a:solidFill>
                <a:latin typeface="Arial Narrow"/>
                <a:cs typeface="Arial Narrow"/>
              </a:rPr>
              <a:t>е</a:t>
            </a:r>
            <a:r>
              <a:rPr sz="2750" i="1" spc="-65" dirty="0">
                <a:solidFill>
                  <a:srgbClr val="006FC0"/>
                </a:solidFill>
                <a:latin typeface="Arial Narrow"/>
                <a:cs typeface="Arial Narrow"/>
              </a:rPr>
              <a:t>ннос</a:t>
            </a:r>
            <a:r>
              <a:rPr sz="2750" i="1" spc="-90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2750" i="1" spc="-15" dirty="0">
                <a:solidFill>
                  <a:srgbClr val="006FC0"/>
                </a:solidFill>
                <a:latin typeface="Arial Narrow"/>
                <a:cs typeface="Arial Narrow"/>
              </a:rPr>
              <a:t>и</a:t>
            </a:r>
            <a:endParaRPr sz="275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541" y="1700809"/>
            <a:ext cx="5543550" cy="4410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5994" y="372402"/>
            <a:ext cx="6923405" cy="1031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68450" algn="l"/>
                <a:tab pos="4428490" algn="l"/>
                <a:tab pos="5457190" algn="l"/>
              </a:tabLst>
            </a:pPr>
            <a:r>
              <a:rPr sz="3350" b="1" i="1" spc="-50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sz="3350" b="1" i="1" spc="-9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3350" b="1" i="1" spc="-10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3350" b="1" i="1" spc="-12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3350" b="1" i="1" spc="6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3350" b="1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3350" b="1" i="1" spc="-19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sz="3350" b="1" i="1" spc="-31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3350" b="1" i="1" spc="-2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3350" b="1" i="1" spc="-4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3350" b="1" i="1" spc="-38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ЕЖНЫЙ</a:t>
            </a:r>
            <a:r>
              <a:rPr sz="3350" b="1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3350" b="1" i="1" spc="-15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3350" b="1" i="1" spc="-21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3350" b="1" i="1" spc="-45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3350" b="1" i="1" spc="6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3350" b="1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3350" b="1" i="1" spc="-33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3350" b="1" i="1" spc="-27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3350" b="1" i="1" spc="-33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3350" b="1" i="1" spc="-22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sz="3350" b="1" i="1" spc="-22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sz="3350" b="1" i="1" spc="409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3350" b="1" i="1" spc="-45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endParaRPr sz="3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1437036"/>
            <a:ext cx="7990840" cy="5206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85800">
              <a:lnSpc>
                <a:spcPts val="2880"/>
              </a:lnSpc>
            </a:pPr>
            <a:r>
              <a:rPr sz="2500" b="1" i="1" spc="-37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sz="2500" b="1" i="1" spc="-10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500" b="1" i="1" spc="-28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ифт</a:t>
            </a:r>
            <a:r>
              <a:rPr sz="2500" b="1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b="1" i="1" spc="-19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400" i="1" spc="32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4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1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500" i="1" spc="3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аче</a:t>
            </a:r>
            <a:r>
              <a:rPr sz="2500" i="1" spc="-5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ртан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ие </a:t>
            </a:r>
            <a:r>
              <a:rPr sz="2500" i="1" spc="-16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9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бук</a:t>
            </a:r>
            <a:r>
              <a:rPr sz="2500" i="1" spc="7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7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12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2500" i="1" spc="4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ог</a:t>
            </a:r>
            <a:r>
              <a:rPr sz="2500" i="1" spc="6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500" i="1" spc="30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500" i="1" spc="-1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либ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sz="2500" i="1" spc="-17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6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алфа</a:t>
            </a:r>
            <a:r>
              <a:rPr sz="2500" i="1" spc="-4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вита</a:t>
            </a:r>
            <a:r>
              <a:rPr sz="2500" i="1" spc="-8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500" i="1" spc="-3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цифр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500" i="1" spc="-16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4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зн</a:t>
            </a:r>
            <a:r>
              <a:rPr sz="2500" i="1" spc="5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500" i="1" spc="8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ков</a:t>
            </a:r>
            <a:r>
              <a:rPr sz="2500" i="1" spc="-8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5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ts val="2880"/>
              </a:lnSpc>
            </a:pPr>
            <a:r>
              <a:rPr sz="2500" b="1" i="1" spc="5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500" b="1" i="1" spc="-10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500" b="1" i="1" spc="1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500" b="1" i="1" spc="-114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бов</a:t>
            </a:r>
            <a:r>
              <a:rPr sz="2500" b="1" i="1" spc="-1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500" b="1" i="1" spc="-9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ни</a:t>
            </a:r>
            <a:r>
              <a:rPr sz="2500" b="1" i="1" spc="-7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500" i="1" spc="-8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7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дол</a:t>
            </a:r>
            <a:r>
              <a:rPr sz="2500" i="1" spc="-5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жны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8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9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быстро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2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выпол</a:t>
            </a:r>
            <a:r>
              <a:rPr sz="2500" i="1" spc="-2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500" i="1" spc="-2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яться</a:t>
            </a:r>
            <a:r>
              <a:rPr sz="2500" i="1" spc="-8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7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4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лег</a:t>
            </a:r>
            <a:r>
              <a:rPr sz="2500" i="1" spc="9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8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sz="2500" i="1" spc="-8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итать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ся </a:t>
            </a:r>
            <a:r>
              <a:rPr sz="2500" i="1" spc="-17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500" i="1" spc="3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дав</a:t>
            </a:r>
            <a:r>
              <a:rPr sz="2500" i="1" spc="-5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ать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хороший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5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5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отпе</a:t>
            </a:r>
            <a:r>
              <a:rPr sz="2500" i="1" spc="-4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чато</a:t>
            </a:r>
            <a:r>
              <a:rPr sz="2500" i="1" spc="17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7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sz="2500" i="1" spc="-16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4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раз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множении </a:t>
            </a:r>
            <a:r>
              <a:rPr sz="2500" i="1" spc="-17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3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чер</a:t>
            </a:r>
            <a:r>
              <a:rPr sz="2500" i="1" spc="-4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тежей</a:t>
            </a:r>
            <a:r>
              <a:rPr sz="2500" i="1" spc="-8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3300" dirty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2940"/>
              </a:lnSpc>
            </a:pPr>
            <a:r>
              <a:rPr sz="2500" i="1" spc="-6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Перв</a:t>
            </a:r>
            <a:r>
              <a:rPr sz="2500" i="1" spc="-9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sz="2500" i="1" spc="-15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6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5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2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«Шрифты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500" i="1" spc="25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1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5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надписе</a:t>
            </a:r>
            <a:r>
              <a:rPr sz="2500" i="1" spc="9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й»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5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0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sz="2500" i="1" spc="-15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2500" i="1" spc="-1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5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2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разраб</a:t>
            </a:r>
            <a:r>
              <a:rPr sz="2500" i="1" spc="-5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отан</a:t>
            </a:r>
            <a:endParaRPr sz="2500" dirty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2940"/>
              </a:lnSpc>
            </a:pP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500" i="1" spc="-16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утв</a:t>
            </a:r>
            <a:r>
              <a:rPr sz="2500" i="1" spc="2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ержд</a:t>
            </a:r>
            <a:r>
              <a:rPr sz="2500" i="1" spc="1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ен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6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7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5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42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1919</a:t>
            </a:r>
            <a:r>
              <a:rPr sz="2500" i="1" spc="30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2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sz="2500" dirty="0">
              <a:latin typeface="Times New Roman" pitchFamily="18" charset="0"/>
              <a:cs typeface="Times New Roman" pitchFamily="18" charset="0"/>
            </a:endParaRPr>
          </a:p>
          <a:p>
            <a:pPr marL="12700" marR="253365" algn="just">
              <a:lnSpc>
                <a:spcPct val="96000"/>
              </a:lnSpc>
              <a:spcBef>
                <a:spcPts val="575"/>
              </a:spcBef>
            </a:pPr>
            <a:r>
              <a:rPr sz="2500" i="1" spc="-14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Стан</a:t>
            </a:r>
            <a:r>
              <a:rPr sz="2500" i="1" spc="1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дар</a:t>
            </a:r>
            <a:r>
              <a:rPr sz="2500" i="1" spc="-24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т  </a:t>
            </a:r>
            <a:r>
              <a:rPr sz="2500" i="1" spc="24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2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устан</a:t>
            </a:r>
            <a:r>
              <a:rPr sz="2500" i="1" spc="-2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500" i="1" spc="2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вливае</a:t>
            </a:r>
            <a:r>
              <a:rPr sz="2500" i="1" spc="-24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7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500" i="1" spc="-16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оп</a:t>
            </a:r>
            <a:r>
              <a:rPr sz="2500" i="1" spc="1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ределя</a:t>
            </a:r>
            <a:r>
              <a:rPr sz="2500" i="1" spc="-114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7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5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высоту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500" i="1" spc="-14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5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шири</a:t>
            </a:r>
            <a:r>
              <a:rPr sz="2500" i="1" spc="6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ну</a:t>
            </a:r>
            <a:r>
              <a:rPr sz="2500" i="1" spc="3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9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бук</a:t>
            </a:r>
            <a:r>
              <a:rPr sz="2500" i="1" spc="7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500" i="1" spc="-16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3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цифр,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9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sz="2500" i="1" spc="-6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500" i="1" spc="-3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щин</a:t>
            </a:r>
            <a:r>
              <a:rPr sz="2500" i="1" spc="12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8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линий </a:t>
            </a:r>
            <a:r>
              <a:rPr sz="2500" i="1" spc="-16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500" i="1" spc="2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бво</a:t>
            </a:r>
            <a:r>
              <a:rPr sz="2500" i="1" spc="6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дки</a:t>
            </a:r>
            <a:r>
              <a:rPr sz="2500" i="1" spc="-8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7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4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рассто</a:t>
            </a:r>
            <a:r>
              <a:rPr sz="2500" i="1" spc="-3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500" i="1" spc="1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ние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500" i="1" spc="26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2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между буквами,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7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2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словами,</a:t>
            </a:r>
            <a:r>
              <a:rPr sz="2500" i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15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500" i="1" spc="-2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строкам</a:t>
            </a:r>
            <a:r>
              <a:rPr sz="2500" i="1" spc="-3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500" i="1" spc="-21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9946" y="3493731"/>
            <a:ext cx="4756911" cy="2815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6351" y="365236"/>
            <a:ext cx="265620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39190" algn="l"/>
              </a:tabLst>
            </a:pPr>
            <a:r>
              <a:rPr sz="3800" b="1" i="1" spc="-60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3800" b="1" i="1" spc="-40" dirty="0">
                <a:solidFill>
                  <a:srgbClr val="006FC0"/>
                </a:solidFill>
                <a:latin typeface="Arial Narrow"/>
                <a:cs typeface="Arial Narrow"/>
              </a:rPr>
              <a:t>и</a:t>
            </a:r>
            <a:r>
              <a:rPr sz="3800" b="1" i="1" spc="-185" dirty="0">
                <a:solidFill>
                  <a:srgbClr val="006FC0"/>
                </a:solidFill>
                <a:latin typeface="Arial Narrow"/>
                <a:cs typeface="Arial Narrow"/>
              </a:rPr>
              <a:t>п</a:t>
            </a:r>
            <a:r>
              <a:rPr sz="3800" b="1" i="1" spc="-765" dirty="0">
                <a:solidFill>
                  <a:srgbClr val="006FC0"/>
                </a:solidFill>
                <a:latin typeface="Arial Narrow"/>
                <a:cs typeface="Arial Narrow"/>
              </a:rPr>
              <a:t>ы</a:t>
            </a:r>
            <a:r>
              <a:rPr sz="3800" b="1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3800" b="1" i="1" spc="-545" dirty="0">
                <a:solidFill>
                  <a:srgbClr val="006FC0"/>
                </a:solidFill>
                <a:latin typeface="Arial Narrow"/>
                <a:cs typeface="Arial Narrow"/>
              </a:rPr>
              <a:t>ш</a:t>
            </a:r>
            <a:r>
              <a:rPr sz="3800" b="1" i="1" spc="-270" dirty="0">
                <a:solidFill>
                  <a:srgbClr val="006FC0"/>
                </a:solidFill>
                <a:latin typeface="Arial Narrow"/>
                <a:cs typeface="Arial Narrow"/>
              </a:rPr>
              <a:t>ри</a:t>
            </a:r>
            <a:r>
              <a:rPr sz="3800" b="1" i="1" spc="-380" dirty="0">
                <a:solidFill>
                  <a:srgbClr val="006FC0"/>
                </a:solidFill>
                <a:latin typeface="Arial Narrow"/>
                <a:cs typeface="Arial Narrow"/>
              </a:rPr>
              <a:t>ф</a:t>
            </a:r>
            <a:r>
              <a:rPr sz="3800" b="1" i="1" spc="-295" dirty="0">
                <a:solidFill>
                  <a:srgbClr val="006FC0"/>
                </a:solidFill>
                <a:latin typeface="Arial Narrow"/>
                <a:cs typeface="Arial Narrow"/>
              </a:rPr>
              <a:t>та</a:t>
            </a:r>
            <a:endParaRPr sz="38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546" y="1115186"/>
            <a:ext cx="4432681" cy="2853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42915" y="1426284"/>
            <a:ext cx="3006725" cy="144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6050">
              <a:lnSpc>
                <a:spcPts val="2880"/>
              </a:lnSpc>
              <a:tabLst>
                <a:tab pos="1805305" algn="l"/>
              </a:tabLst>
            </a:pPr>
            <a:r>
              <a:rPr sz="2500" i="1" spc="-25" dirty="0">
                <a:solidFill>
                  <a:srgbClr val="006FC0"/>
                </a:solidFill>
                <a:latin typeface="Arial Narrow"/>
                <a:cs typeface="Arial Narrow"/>
              </a:rPr>
              <a:t>Установл</a:t>
            </a:r>
            <a:r>
              <a:rPr sz="2500" i="1" spc="-20" dirty="0">
                <a:solidFill>
                  <a:srgbClr val="006FC0"/>
                </a:solidFill>
                <a:latin typeface="Arial Narrow"/>
                <a:cs typeface="Arial Narrow"/>
              </a:rPr>
              <a:t>е</a:t>
            </a:r>
            <a:r>
              <a:rPr sz="2500" i="1" spc="-110" dirty="0">
                <a:solidFill>
                  <a:srgbClr val="006FC0"/>
                </a:solidFill>
                <a:latin typeface="Arial Narrow"/>
                <a:cs typeface="Arial Narrow"/>
              </a:rPr>
              <a:t>ны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5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254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sz="2500" i="1" spc="2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i="1" spc="-50" dirty="0">
                <a:solidFill>
                  <a:srgbClr val="006FC0"/>
                </a:solidFill>
                <a:latin typeface="Arial Narrow"/>
                <a:cs typeface="Arial Narrow"/>
              </a:rPr>
              <a:t>типа </a:t>
            </a:r>
            <a:r>
              <a:rPr sz="2500" i="1" spc="30" dirty="0">
                <a:solidFill>
                  <a:srgbClr val="006FC0"/>
                </a:solidFill>
                <a:latin typeface="Arial Narrow"/>
                <a:cs typeface="Arial Narrow"/>
              </a:rPr>
              <a:t>чер</a:t>
            </a:r>
            <a:r>
              <a:rPr sz="2500" i="1" spc="-30" dirty="0">
                <a:solidFill>
                  <a:srgbClr val="006FC0"/>
                </a:solidFill>
                <a:latin typeface="Arial Narrow"/>
                <a:cs typeface="Arial Narrow"/>
              </a:rPr>
              <a:t>тежно</a:t>
            </a:r>
            <a:r>
              <a:rPr sz="2500" i="1" spc="60" dirty="0">
                <a:solidFill>
                  <a:srgbClr val="006FC0"/>
                </a:solidFill>
                <a:latin typeface="Arial Narrow"/>
                <a:cs typeface="Arial Narrow"/>
              </a:rPr>
              <a:t>го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2500" i="1" spc="-114" dirty="0">
                <a:solidFill>
                  <a:srgbClr val="006FC0"/>
                </a:solidFill>
                <a:latin typeface="Arial Narrow"/>
                <a:cs typeface="Arial Narrow"/>
              </a:rPr>
              <a:t>шрифта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80" dirty="0">
                <a:solidFill>
                  <a:srgbClr val="006FC0"/>
                </a:solidFill>
                <a:latin typeface="Arial Narrow"/>
                <a:cs typeface="Arial Narrow"/>
              </a:rPr>
              <a:t>:</a:t>
            </a:r>
            <a:endParaRPr sz="2500">
              <a:latin typeface="Arial Narrow"/>
              <a:cs typeface="Arial Narrow"/>
            </a:endParaRPr>
          </a:p>
          <a:p>
            <a:pPr marL="276225" indent="-187325">
              <a:lnSpc>
                <a:spcPts val="2745"/>
              </a:lnSpc>
              <a:buClr>
                <a:srgbClr val="006FC0"/>
              </a:buClr>
              <a:buSzPct val="96000"/>
              <a:buFont typeface="Arial"/>
              <a:buChar char="•"/>
              <a:tabLst>
                <a:tab pos="276860" algn="l"/>
              </a:tabLst>
            </a:pPr>
            <a:r>
              <a:rPr sz="2500" i="1" spc="-80" dirty="0">
                <a:solidFill>
                  <a:srgbClr val="006FC0"/>
                </a:solidFill>
                <a:latin typeface="Arial Narrow"/>
                <a:cs typeface="Arial Narrow"/>
              </a:rPr>
              <a:t>тип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5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95" dirty="0">
                <a:solidFill>
                  <a:srgbClr val="006FC0"/>
                </a:solidFill>
                <a:latin typeface="Arial Narrow"/>
                <a:cs typeface="Arial Narrow"/>
              </a:rPr>
              <a:t>А</a:t>
            </a:r>
            <a:endParaRPr sz="2500">
              <a:latin typeface="Arial Narrow"/>
              <a:cs typeface="Arial Narrow"/>
            </a:endParaRPr>
          </a:p>
          <a:p>
            <a:pPr marL="276225" indent="-187325">
              <a:lnSpc>
                <a:spcPts val="2940"/>
              </a:lnSpc>
              <a:buClr>
                <a:srgbClr val="006FC0"/>
              </a:buClr>
              <a:buSzPct val="96000"/>
              <a:buFont typeface="Arial"/>
              <a:buChar char="•"/>
              <a:tabLst>
                <a:tab pos="276860" algn="l"/>
              </a:tabLst>
            </a:pPr>
            <a:r>
              <a:rPr sz="2500" i="1" spc="-80" dirty="0">
                <a:solidFill>
                  <a:srgbClr val="006FC0"/>
                </a:solidFill>
                <a:latin typeface="Arial Narrow"/>
                <a:cs typeface="Arial Narrow"/>
              </a:rPr>
              <a:t>тип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5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30" dirty="0">
                <a:solidFill>
                  <a:srgbClr val="006FC0"/>
                </a:solidFill>
                <a:latin typeface="Arial Narrow"/>
                <a:cs typeface="Arial Narrow"/>
              </a:rPr>
              <a:t>Б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5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55" dirty="0">
                <a:solidFill>
                  <a:srgbClr val="006FC0"/>
                </a:solidFill>
                <a:latin typeface="Arial Narrow"/>
                <a:cs typeface="Arial Narrow"/>
              </a:rPr>
              <a:t>(</a:t>
            </a:r>
            <a:r>
              <a:rPr sz="2500" i="1" spc="-45" dirty="0">
                <a:solidFill>
                  <a:srgbClr val="006FC0"/>
                </a:solidFill>
                <a:latin typeface="Arial Narrow"/>
                <a:cs typeface="Arial Narrow"/>
              </a:rPr>
              <a:t>с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5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10" dirty="0">
                <a:solidFill>
                  <a:srgbClr val="006FC0"/>
                </a:solidFill>
                <a:latin typeface="Arial Narrow"/>
                <a:cs typeface="Arial Narrow"/>
              </a:rPr>
              <a:t>наклоно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м</a:t>
            </a:r>
            <a:r>
              <a:rPr sz="2500" i="1" spc="-100" dirty="0">
                <a:solidFill>
                  <a:srgbClr val="006FC0"/>
                </a:solidFill>
                <a:latin typeface="Arial"/>
                <a:cs typeface="Arial"/>
              </a:rPr>
              <a:t>)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8704" y="4764733"/>
            <a:ext cx="1979295" cy="107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 marR="5080" indent="-30480" algn="just">
              <a:lnSpc>
                <a:spcPct val="96000"/>
              </a:lnSpc>
            </a:pPr>
            <a:r>
              <a:rPr sz="2500" b="1" i="1" spc="-55" dirty="0">
                <a:solidFill>
                  <a:srgbClr val="006FC0"/>
                </a:solidFill>
                <a:latin typeface="Arial Narrow"/>
                <a:cs typeface="Arial Narrow"/>
              </a:rPr>
              <a:t>Р</a:t>
            </a:r>
            <a:r>
              <a:rPr sz="2500" b="1" i="1" spc="10" dirty="0">
                <a:solidFill>
                  <a:srgbClr val="006FC0"/>
                </a:solidFill>
                <a:latin typeface="Arial Narrow"/>
                <a:cs typeface="Arial Narrow"/>
              </a:rPr>
              <a:t>е</a:t>
            </a:r>
            <a:r>
              <a:rPr sz="2500" b="1" i="1" spc="30" dirty="0">
                <a:solidFill>
                  <a:srgbClr val="006FC0"/>
                </a:solidFill>
                <a:latin typeface="Arial Narrow"/>
                <a:cs typeface="Arial Narrow"/>
              </a:rPr>
              <a:t>к</a:t>
            </a:r>
            <a:r>
              <a:rPr sz="2500" b="1" i="1" spc="-90" dirty="0">
                <a:solidFill>
                  <a:srgbClr val="006FC0"/>
                </a:solidFill>
                <a:latin typeface="Arial Narrow"/>
                <a:cs typeface="Arial Narrow"/>
              </a:rPr>
              <a:t>оменду</a:t>
            </a:r>
            <a:r>
              <a:rPr sz="2500" b="1" i="1" spc="-10" dirty="0">
                <a:solidFill>
                  <a:srgbClr val="006FC0"/>
                </a:solidFill>
                <a:latin typeface="Arial Narrow"/>
                <a:cs typeface="Arial Narrow"/>
              </a:rPr>
              <a:t>е</a:t>
            </a:r>
            <a:r>
              <a:rPr sz="2500" b="1" i="1" spc="-310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2500" b="1" i="1" spc="-190" dirty="0">
                <a:solidFill>
                  <a:srgbClr val="006FC0"/>
                </a:solidFill>
                <a:latin typeface="Arial Narrow"/>
                <a:cs typeface="Arial Narrow"/>
              </a:rPr>
              <a:t>с</a:t>
            </a:r>
            <a:r>
              <a:rPr sz="2500" b="1" i="1" spc="-65" dirty="0">
                <a:solidFill>
                  <a:srgbClr val="006FC0"/>
                </a:solidFill>
                <a:latin typeface="Arial Narrow"/>
                <a:cs typeface="Arial Narrow"/>
              </a:rPr>
              <a:t>я</a:t>
            </a:r>
            <a:r>
              <a:rPr sz="2500" b="1" i="1" spc="-3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20" dirty="0">
                <a:solidFill>
                  <a:srgbClr val="006FC0"/>
                </a:solidFill>
                <a:latin typeface="Arial Narrow"/>
                <a:cs typeface="Arial Narrow"/>
              </a:rPr>
              <a:t>использо</a:t>
            </a:r>
            <a:r>
              <a:rPr sz="2500" i="1" spc="-25" dirty="0">
                <a:solidFill>
                  <a:srgbClr val="006FC0"/>
                </a:solidFill>
                <a:latin typeface="Arial Narrow"/>
                <a:cs typeface="Arial Narrow"/>
              </a:rPr>
              <a:t>вать</a:t>
            </a:r>
            <a:r>
              <a:rPr sz="2500" i="1" spc="-1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50" dirty="0">
                <a:solidFill>
                  <a:srgbClr val="006FC0"/>
                </a:solidFill>
                <a:latin typeface="Arial Narrow"/>
                <a:cs typeface="Arial Narrow"/>
              </a:rPr>
              <a:t>шрифт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14" dirty="0">
                <a:solidFill>
                  <a:srgbClr val="006FC0"/>
                </a:solidFill>
                <a:latin typeface="Arial Narrow"/>
                <a:cs typeface="Arial Narrow"/>
              </a:rPr>
              <a:t>ти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па </a:t>
            </a:r>
            <a:r>
              <a:rPr sz="2500" i="1" spc="-16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30" dirty="0">
                <a:solidFill>
                  <a:srgbClr val="006FC0"/>
                </a:solidFill>
                <a:latin typeface="Arial Narrow"/>
                <a:cs typeface="Arial Narrow"/>
              </a:rPr>
              <a:t>Б</a:t>
            </a:r>
            <a:endParaRPr sz="25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>
              <a:lnSpc>
                <a:spcPct val="100000"/>
              </a:lnSpc>
            </a:pPr>
            <a:r>
              <a:rPr sz="2500" b="0" dirty="0">
                <a:latin typeface="Arial Narrow"/>
                <a:cs typeface="Arial Narrow"/>
              </a:rPr>
              <a:t>Наклон </a:t>
            </a:r>
            <a:r>
              <a:rPr sz="2500" b="0" spc="-155" dirty="0">
                <a:latin typeface="Arial Narrow"/>
                <a:cs typeface="Arial Narrow"/>
              </a:rPr>
              <a:t> </a:t>
            </a:r>
            <a:r>
              <a:rPr sz="2500" b="0" spc="30" dirty="0">
                <a:latin typeface="Arial Narrow"/>
                <a:cs typeface="Arial Narrow"/>
              </a:rPr>
              <a:t>чер</a:t>
            </a:r>
            <a:r>
              <a:rPr sz="2500" b="0" spc="-30" dirty="0">
                <a:latin typeface="Arial Narrow"/>
                <a:cs typeface="Arial Narrow"/>
              </a:rPr>
              <a:t>тежно</a:t>
            </a:r>
            <a:r>
              <a:rPr sz="2500" b="0" spc="60" dirty="0">
                <a:latin typeface="Arial Narrow"/>
                <a:cs typeface="Arial Narrow"/>
              </a:rPr>
              <a:t>го</a:t>
            </a:r>
            <a:r>
              <a:rPr sz="2500" b="0" dirty="0">
                <a:latin typeface="Arial Narrow"/>
                <a:cs typeface="Arial Narrow"/>
              </a:rPr>
              <a:t> </a:t>
            </a:r>
            <a:r>
              <a:rPr sz="2500" b="0" spc="-155" dirty="0">
                <a:latin typeface="Arial Narrow"/>
                <a:cs typeface="Arial Narrow"/>
              </a:rPr>
              <a:t> </a:t>
            </a:r>
            <a:r>
              <a:rPr sz="2500" b="0" spc="-114" dirty="0">
                <a:latin typeface="Arial Narrow"/>
                <a:cs typeface="Arial Narrow"/>
              </a:rPr>
              <a:t>шрифта</a:t>
            </a:r>
            <a:r>
              <a:rPr sz="2500" b="0" dirty="0">
                <a:latin typeface="Arial Narrow"/>
                <a:cs typeface="Arial Narrow"/>
              </a:rPr>
              <a:t> </a:t>
            </a:r>
            <a:r>
              <a:rPr sz="2500" b="0" spc="-165" dirty="0">
                <a:latin typeface="Arial Narrow"/>
                <a:cs typeface="Arial Narrow"/>
              </a:rPr>
              <a:t> </a:t>
            </a:r>
            <a:r>
              <a:rPr sz="2500" b="0" dirty="0">
                <a:latin typeface="Arial Narrow"/>
                <a:cs typeface="Arial Narrow"/>
              </a:rPr>
              <a:t>дол</a:t>
            </a:r>
            <a:r>
              <a:rPr sz="2500" b="0" spc="20" dirty="0">
                <a:latin typeface="Arial Narrow"/>
                <a:cs typeface="Arial Narrow"/>
              </a:rPr>
              <a:t>жен</a:t>
            </a:r>
            <a:r>
              <a:rPr sz="2500" b="0" dirty="0">
                <a:latin typeface="Arial Narrow"/>
                <a:cs typeface="Arial Narrow"/>
              </a:rPr>
              <a:t> </a:t>
            </a:r>
            <a:r>
              <a:rPr sz="2500" b="0" spc="-160" dirty="0">
                <a:latin typeface="Arial Narrow"/>
                <a:cs typeface="Arial Narrow"/>
              </a:rPr>
              <a:t> </a:t>
            </a:r>
            <a:r>
              <a:rPr sz="2500" b="0" spc="-15" dirty="0">
                <a:latin typeface="Arial Narrow"/>
                <a:cs typeface="Arial Narrow"/>
              </a:rPr>
              <a:t>б</a:t>
            </a:r>
            <a:r>
              <a:rPr sz="2500" b="0" spc="-130" dirty="0">
                <a:latin typeface="Arial Narrow"/>
                <a:cs typeface="Arial Narrow"/>
              </a:rPr>
              <a:t>ыть</a:t>
            </a:r>
            <a:r>
              <a:rPr sz="2500" b="0" dirty="0">
                <a:latin typeface="Arial Narrow"/>
                <a:cs typeface="Arial Narrow"/>
              </a:rPr>
              <a:t> </a:t>
            </a:r>
            <a:r>
              <a:rPr sz="2500" b="0" spc="-150" dirty="0">
                <a:latin typeface="Arial Narrow"/>
                <a:cs typeface="Arial Narrow"/>
              </a:rPr>
              <a:t> </a:t>
            </a:r>
            <a:r>
              <a:rPr sz="2500" spc="-240" dirty="0">
                <a:latin typeface="Arial"/>
                <a:cs typeface="Arial"/>
              </a:rPr>
              <a:t>75</a:t>
            </a:r>
            <a:r>
              <a:rPr sz="2400" dirty="0">
                <a:latin typeface="Arial"/>
                <a:cs typeface="Arial"/>
              </a:rPr>
              <a:t>°</a:t>
            </a:r>
            <a:r>
              <a:rPr sz="2500" b="0" spc="-210" dirty="0"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45886" y="4415612"/>
            <a:ext cx="1125829" cy="1921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49873" y="5946056"/>
            <a:ext cx="11239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-495" dirty="0">
                <a:solidFill>
                  <a:srgbClr val="40458B"/>
                </a:solidFill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91760" y="1772792"/>
            <a:ext cx="3711321" cy="2348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4156" y="1389454"/>
            <a:ext cx="3905885" cy="200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ct val="100000"/>
              </a:lnSpc>
            </a:pPr>
            <a:r>
              <a:rPr sz="2500" i="1" spc="-135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2500" i="1" spc="100" dirty="0">
                <a:solidFill>
                  <a:srgbClr val="006FC0"/>
                </a:solidFill>
                <a:latin typeface="Arial Narrow"/>
                <a:cs typeface="Arial Narrow"/>
              </a:rPr>
              <a:t>а</a:t>
            </a:r>
            <a:r>
              <a:rPr sz="2500" i="1" spc="5" dirty="0">
                <a:solidFill>
                  <a:srgbClr val="006FC0"/>
                </a:solidFill>
                <a:latin typeface="Arial Narrow"/>
                <a:cs typeface="Arial Narrow"/>
              </a:rPr>
              <a:t>к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ой </a:t>
            </a:r>
            <a:r>
              <a:rPr sz="2500" i="1" spc="-15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80" dirty="0">
                <a:solidFill>
                  <a:srgbClr val="006FC0"/>
                </a:solidFill>
                <a:latin typeface="Arial Narrow"/>
                <a:cs typeface="Arial Narrow"/>
              </a:rPr>
              <a:t>уго</a:t>
            </a:r>
            <a:r>
              <a:rPr sz="2500" i="1" spc="-15" dirty="0">
                <a:solidFill>
                  <a:srgbClr val="006FC0"/>
                </a:solidFill>
                <a:latin typeface="Arial Narrow"/>
                <a:cs typeface="Arial Narrow"/>
              </a:rPr>
              <a:t>л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можно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п</a:t>
            </a:r>
            <a:r>
              <a:rPr sz="2500" i="1" spc="5" dirty="0">
                <a:solidFill>
                  <a:srgbClr val="006FC0"/>
                </a:solidFill>
                <a:latin typeface="Arial Narrow"/>
                <a:cs typeface="Arial Narrow"/>
              </a:rPr>
              <a:t>о</a:t>
            </a:r>
            <a:r>
              <a:rPr sz="2500" i="1" spc="60" dirty="0">
                <a:solidFill>
                  <a:srgbClr val="006FC0"/>
                </a:solidFill>
                <a:latin typeface="Arial Narrow"/>
                <a:cs typeface="Arial Narrow"/>
              </a:rPr>
              <a:t>луч</a:t>
            </a:r>
            <a:r>
              <a:rPr sz="2500" i="1" spc="-60" dirty="0">
                <a:solidFill>
                  <a:srgbClr val="006FC0"/>
                </a:solidFill>
                <a:latin typeface="Arial Narrow"/>
                <a:cs typeface="Arial Narrow"/>
              </a:rPr>
              <a:t>ит</a:t>
            </a:r>
            <a:r>
              <a:rPr sz="2500" i="1" spc="-30" dirty="0">
                <a:solidFill>
                  <a:srgbClr val="006FC0"/>
                </a:solidFill>
                <a:latin typeface="Arial Narrow"/>
                <a:cs typeface="Arial Narrow"/>
              </a:rPr>
              <a:t>ь</a:t>
            </a:r>
            <a:r>
              <a:rPr sz="2500" i="1" spc="-210" dirty="0">
                <a:solidFill>
                  <a:srgbClr val="006FC0"/>
                </a:solidFill>
                <a:latin typeface="Arial"/>
                <a:cs typeface="Arial"/>
              </a:rPr>
              <a:t>: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375285" marR="5080" indent="-362585">
              <a:lnSpc>
                <a:spcPts val="2880"/>
              </a:lnSpc>
              <a:spcBef>
                <a:spcPts val="1635"/>
              </a:spcBef>
              <a:buClr>
                <a:srgbClr val="006FC0"/>
              </a:buClr>
              <a:buSzPct val="96000"/>
              <a:buFont typeface="Arial"/>
              <a:buChar char="•"/>
              <a:tabLst>
                <a:tab pos="375920" algn="l"/>
              </a:tabLst>
            </a:pPr>
            <a:r>
              <a:rPr sz="2500" i="1" spc="-55" dirty="0">
                <a:solidFill>
                  <a:srgbClr val="006FC0"/>
                </a:solidFill>
                <a:latin typeface="Arial Narrow"/>
                <a:cs typeface="Arial Narrow"/>
              </a:rPr>
              <a:t>с </a:t>
            </a:r>
            <a:r>
              <a:rPr sz="2500" i="1" spc="-14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30" dirty="0">
                <a:solidFill>
                  <a:srgbClr val="006FC0"/>
                </a:solidFill>
                <a:latin typeface="Arial Narrow"/>
                <a:cs typeface="Arial Narrow"/>
              </a:rPr>
              <a:t>помощь</a:t>
            </a:r>
            <a:r>
              <a:rPr sz="2500" i="1" spc="-235" dirty="0">
                <a:solidFill>
                  <a:srgbClr val="006FC0"/>
                </a:solidFill>
                <a:latin typeface="Arial Narrow"/>
                <a:cs typeface="Arial Narrow"/>
              </a:rPr>
              <a:t>ю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7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254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sz="2500" i="1" spc="305" dirty="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sz="2500" i="1" spc="120" dirty="0">
                <a:solidFill>
                  <a:srgbClr val="006FC0"/>
                </a:solidFill>
                <a:latin typeface="Arial Narrow"/>
                <a:cs typeface="Arial Narrow"/>
              </a:rPr>
              <a:t>х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5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65" dirty="0">
                <a:solidFill>
                  <a:srgbClr val="006FC0"/>
                </a:solidFill>
                <a:latin typeface="Arial Narrow"/>
                <a:cs typeface="Arial Narrow"/>
              </a:rPr>
              <a:t>угольни</a:t>
            </a:r>
            <a:r>
              <a:rPr sz="2500" i="1" spc="-30" dirty="0">
                <a:solidFill>
                  <a:srgbClr val="006FC0"/>
                </a:solidFill>
                <a:latin typeface="Arial Narrow"/>
                <a:cs typeface="Arial Narrow"/>
              </a:rPr>
              <a:t>к</a:t>
            </a:r>
            <a:r>
              <a:rPr sz="2500" i="1" spc="40" dirty="0">
                <a:solidFill>
                  <a:srgbClr val="006FC0"/>
                </a:solidFill>
                <a:latin typeface="Arial Narrow"/>
                <a:cs typeface="Arial Narrow"/>
              </a:rPr>
              <a:t>ов</a:t>
            </a:r>
            <a:r>
              <a:rPr sz="2500" i="1" spc="2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95" dirty="0">
                <a:solidFill>
                  <a:srgbClr val="006FC0"/>
                </a:solidFill>
                <a:latin typeface="Arial"/>
                <a:cs typeface="Arial"/>
              </a:rPr>
              <a:t>(</a:t>
            </a:r>
            <a:r>
              <a:rPr sz="2500" i="1" spc="-175" dirty="0">
                <a:solidFill>
                  <a:srgbClr val="006FC0"/>
                </a:solidFill>
                <a:latin typeface="Arial"/>
                <a:cs typeface="Arial"/>
              </a:rPr>
              <a:t>4</a:t>
            </a:r>
            <a:r>
              <a:rPr sz="2500" i="1" spc="-170" dirty="0">
                <a:solidFill>
                  <a:srgbClr val="006FC0"/>
                </a:solidFill>
                <a:latin typeface="Arial"/>
                <a:cs typeface="Arial"/>
              </a:rPr>
              <a:t>5</a:t>
            </a:r>
            <a:r>
              <a:rPr sz="2400" i="1" dirty="0">
                <a:solidFill>
                  <a:srgbClr val="006FC0"/>
                </a:solidFill>
                <a:latin typeface="Arial"/>
                <a:cs typeface="Arial"/>
              </a:rPr>
              <a:t>°</a:t>
            </a:r>
            <a:r>
              <a:rPr sz="2400" i="1" spc="3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i="1" spc="-325" dirty="0">
                <a:solidFill>
                  <a:srgbClr val="006FC0"/>
                </a:solidFill>
                <a:latin typeface="Arial"/>
                <a:cs typeface="Arial"/>
              </a:rPr>
              <a:t>+</a:t>
            </a:r>
            <a:r>
              <a:rPr sz="2500" i="1" spc="2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i="1" spc="-254" dirty="0">
                <a:solidFill>
                  <a:srgbClr val="006FC0"/>
                </a:solidFill>
                <a:latin typeface="Arial"/>
                <a:cs typeface="Arial"/>
              </a:rPr>
              <a:t>3</a:t>
            </a:r>
            <a:r>
              <a:rPr sz="2500" i="1" spc="-250" dirty="0">
                <a:solidFill>
                  <a:srgbClr val="006FC0"/>
                </a:solidFill>
                <a:latin typeface="Arial"/>
                <a:cs typeface="Arial"/>
              </a:rPr>
              <a:t>0</a:t>
            </a:r>
            <a:r>
              <a:rPr sz="2400" i="1" dirty="0">
                <a:solidFill>
                  <a:srgbClr val="006FC0"/>
                </a:solidFill>
                <a:latin typeface="Arial"/>
                <a:cs typeface="Arial"/>
              </a:rPr>
              <a:t>°</a:t>
            </a:r>
            <a:r>
              <a:rPr sz="2500" i="1" spc="-150" dirty="0">
                <a:solidFill>
                  <a:srgbClr val="006FC0"/>
                </a:solidFill>
                <a:latin typeface="Arial"/>
                <a:cs typeface="Arial"/>
              </a:rPr>
              <a:t>);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1809" y="5132570"/>
            <a:ext cx="16510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-85" dirty="0">
                <a:solidFill>
                  <a:srgbClr val="40458B"/>
                </a:solidFill>
                <a:latin typeface="Arial"/>
                <a:cs typeface="Arial"/>
              </a:rPr>
              <a:t>4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156" y="4511071"/>
            <a:ext cx="2125980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0395" indent="-607695">
              <a:lnSpc>
                <a:spcPct val="100000"/>
              </a:lnSpc>
              <a:buClr>
                <a:srgbClr val="006FC0"/>
              </a:buClr>
              <a:buSzPct val="96000"/>
              <a:buFont typeface="Arial"/>
              <a:buChar char="•"/>
              <a:tabLst>
                <a:tab pos="621030" algn="l"/>
              </a:tabLst>
            </a:pP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по </a:t>
            </a:r>
            <a:r>
              <a:rPr sz="2500" i="1" spc="-15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50" dirty="0">
                <a:solidFill>
                  <a:srgbClr val="006FC0"/>
                </a:solidFill>
                <a:latin typeface="Arial Narrow"/>
                <a:cs typeface="Arial Narrow"/>
              </a:rPr>
              <a:t>кле</a:t>
            </a:r>
            <a:r>
              <a:rPr sz="2500" i="1" spc="-35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2500" i="1" spc="-105" dirty="0">
                <a:solidFill>
                  <a:srgbClr val="006FC0"/>
                </a:solidFill>
                <a:latin typeface="Arial Narrow"/>
                <a:cs typeface="Arial Narrow"/>
              </a:rPr>
              <a:t>к</a:t>
            </a:r>
            <a:r>
              <a:rPr sz="2500" i="1" spc="-55" dirty="0">
                <a:solidFill>
                  <a:srgbClr val="006FC0"/>
                </a:solidFill>
                <a:latin typeface="Arial Narrow"/>
                <a:cs typeface="Arial Narrow"/>
              </a:rPr>
              <a:t>ам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9248" y="4878788"/>
            <a:ext cx="3616325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95" dirty="0">
                <a:solidFill>
                  <a:srgbClr val="006FC0"/>
                </a:solidFill>
                <a:latin typeface="Arial"/>
                <a:cs typeface="Arial"/>
              </a:rPr>
              <a:t>(</a:t>
            </a:r>
            <a:r>
              <a:rPr sz="2500" i="1" spc="20" dirty="0">
                <a:solidFill>
                  <a:srgbClr val="006FC0"/>
                </a:solidFill>
                <a:latin typeface="Arial Narrow"/>
                <a:cs typeface="Arial Narrow"/>
              </a:rPr>
              <a:t>диагональ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8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20" dirty="0">
                <a:solidFill>
                  <a:srgbClr val="006FC0"/>
                </a:solidFill>
                <a:latin typeface="Arial Narrow"/>
                <a:cs typeface="Arial Narrow"/>
              </a:rPr>
              <a:t>прямоугольни</a:t>
            </a:r>
            <a:r>
              <a:rPr sz="2500" i="1" spc="85" dirty="0">
                <a:solidFill>
                  <a:srgbClr val="006FC0"/>
                </a:solidFill>
                <a:latin typeface="Arial Narrow"/>
                <a:cs typeface="Arial Narrow"/>
              </a:rPr>
              <a:t>к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а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9248" y="5244793"/>
            <a:ext cx="188595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570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sz="2500" i="1" spc="2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i="1" spc="120" dirty="0">
                <a:solidFill>
                  <a:srgbClr val="006FC0"/>
                </a:solidFill>
                <a:latin typeface="Arial Narrow"/>
                <a:cs typeface="Arial Narrow"/>
              </a:rPr>
              <a:t>х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5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85" dirty="0">
                <a:solidFill>
                  <a:srgbClr val="006FC0"/>
                </a:solidFill>
                <a:latin typeface="Arial"/>
                <a:cs typeface="Arial"/>
              </a:rPr>
              <a:t>4</a:t>
            </a:r>
            <a:r>
              <a:rPr sz="2500" i="1" spc="2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i="1" spc="50" dirty="0">
                <a:solidFill>
                  <a:srgbClr val="006FC0"/>
                </a:solidFill>
                <a:latin typeface="Arial Narrow"/>
                <a:cs typeface="Arial Narrow"/>
              </a:rPr>
              <a:t>кле</a:t>
            </a:r>
            <a:r>
              <a:rPr sz="2500" i="1" spc="-35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2500" i="1" spc="-105" dirty="0">
                <a:solidFill>
                  <a:srgbClr val="006FC0"/>
                </a:solidFill>
                <a:latin typeface="Arial Narrow"/>
                <a:cs typeface="Arial Narrow"/>
              </a:rPr>
              <a:t>к</a:t>
            </a:r>
            <a:r>
              <a:rPr sz="2500" i="1" spc="5" dirty="0">
                <a:solidFill>
                  <a:srgbClr val="006FC0"/>
                </a:solidFill>
                <a:latin typeface="Arial Narrow"/>
                <a:cs typeface="Arial Narrow"/>
              </a:rPr>
              <a:t>и</a:t>
            </a:r>
            <a:r>
              <a:rPr sz="2500" i="1" spc="-150" dirty="0">
                <a:solidFill>
                  <a:srgbClr val="006FC0"/>
                </a:solidFill>
                <a:latin typeface="Arial"/>
                <a:cs typeface="Arial"/>
              </a:rPr>
              <a:t>).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857" y="4297222"/>
            <a:ext cx="7520178" cy="1510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26485" y="668893"/>
            <a:ext cx="3078480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61465" algn="l"/>
              </a:tabLst>
            </a:pPr>
            <a:r>
              <a:rPr sz="3800" b="1" i="1" spc="-85" dirty="0">
                <a:solidFill>
                  <a:srgbClr val="006FC0"/>
                </a:solidFill>
                <a:latin typeface="Arial Narrow"/>
                <a:cs typeface="Arial Narrow"/>
              </a:rPr>
              <a:t>Р</a:t>
            </a:r>
            <a:r>
              <a:rPr sz="3800" b="1" i="1" spc="-50" dirty="0">
                <a:solidFill>
                  <a:srgbClr val="006FC0"/>
                </a:solidFill>
                <a:latin typeface="Arial Narrow"/>
                <a:cs typeface="Arial Narrow"/>
              </a:rPr>
              <a:t>а</a:t>
            </a:r>
            <a:r>
              <a:rPr sz="3800" b="1" i="1" spc="-145" dirty="0">
                <a:solidFill>
                  <a:srgbClr val="006FC0"/>
                </a:solidFill>
                <a:latin typeface="Arial Narrow"/>
                <a:cs typeface="Arial Narrow"/>
              </a:rPr>
              <a:t>з</a:t>
            </a:r>
            <a:r>
              <a:rPr sz="3800" b="1" i="1" spc="-195" dirty="0">
                <a:solidFill>
                  <a:srgbClr val="006FC0"/>
                </a:solidFill>
                <a:latin typeface="Arial Narrow"/>
                <a:cs typeface="Arial Narrow"/>
              </a:rPr>
              <a:t>м</a:t>
            </a:r>
            <a:r>
              <a:rPr sz="3800" b="1" i="1" spc="-110" dirty="0">
                <a:solidFill>
                  <a:srgbClr val="006FC0"/>
                </a:solidFill>
                <a:latin typeface="Arial Narrow"/>
                <a:cs typeface="Arial Narrow"/>
              </a:rPr>
              <a:t>ер</a:t>
            </a:r>
            <a:r>
              <a:rPr sz="3800" b="1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3800" b="1" i="1" spc="-545" dirty="0">
                <a:solidFill>
                  <a:srgbClr val="006FC0"/>
                </a:solidFill>
                <a:latin typeface="Arial Narrow"/>
                <a:cs typeface="Arial Narrow"/>
              </a:rPr>
              <a:t>ш</a:t>
            </a:r>
            <a:r>
              <a:rPr sz="3800" b="1" i="1" spc="-270" dirty="0">
                <a:solidFill>
                  <a:srgbClr val="006FC0"/>
                </a:solidFill>
                <a:latin typeface="Arial Narrow"/>
                <a:cs typeface="Arial Narrow"/>
              </a:rPr>
              <a:t>ри</a:t>
            </a:r>
            <a:r>
              <a:rPr sz="3800" b="1" i="1" spc="-380" dirty="0">
                <a:solidFill>
                  <a:srgbClr val="006FC0"/>
                </a:solidFill>
                <a:latin typeface="Arial Narrow"/>
                <a:cs typeface="Arial Narrow"/>
              </a:rPr>
              <a:t>ф</a:t>
            </a:r>
            <a:r>
              <a:rPr sz="3800" b="1" i="1" spc="-295" dirty="0">
                <a:solidFill>
                  <a:srgbClr val="006FC0"/>
                </a:solidFill>
                <a:latin typeface="Arial Narrow"/>
                <a:cs typeface="Arial Narrow"/>
              </a:rPr>
              <a:t>та</a:t>
            </a:r>
            <a:endParaRPr sz="38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916" y="1514177"/>
            <a:ext cx="7494905" cy="144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0">
              <a:lnSpc>
                <a:spcPts val="2940"/>
              </a:lnSpc>
            </a:pPr>
            <a:r>
              <a:rPr sz="2500" i="1" spc="-15" dirty="0">
                <a:solidFill>
                  <a:srgbClr val="006FC0"/>
                </a:solidFill>
                <a:latin typeface="Arial Narrow"/>
                <a:cs typeface="Arial Narrow"/>
              </a:rPr>
              <a:t>Раз</a:t>
            </a:r>
            <a:r>
              <a:rPr sz="2500" i="1" spc="-25" dirty="0">
                <a:solidFill>
                  <a:srgbClr val="006FC0"/>
                </a:solidFill>
                <a:latin typeface="Arial Narrow"/>
                <a:cs typeface="Arial Narrow"/>
              </a:rPr>
              <a:t>м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ер </a:t>
            </a:r>
            <a:r>
              <a:rPr sz="2500" i="1" spc="-15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14" dirty="0">
                <a:solidFill>
                  <a:srgbClr val="006FC0"/>
                </a:solidFill>
                <a:latin typeface="Arial Narrow"/>
                <a:cs typeface="Arial Narrow"/>
              </a:rPr>
              <a:t>шрифта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5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10" dirty="0">
                <a:solidFill>
                  <a:srgbClr val="006FC0"/>
                </a:solidFill>
                <a:latin typeface="Arial Narrow"/>
                <a:cs typeface="Arial Narrow"/>
              </a:rPr>
              <a:t>опреде</a:t>
            </a:r>
            <a:r>
              <a:rPr sz="2500" i="1" spc="-40" dirty="0">
                <a:solidFill>
                  <a:srgbClr val="006FC0"/>
                </a:solidFill>
                <a:latin typeface="Arial Narrow"/>
                <a:cs typeface="Arial Narrow"/>
              </a:rPr>
              <a:t>ляется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90" dirty="0">
                <a:solidFill>
                  <a:srgbClr val="006FC0"/>
                </a:solidFill>
                <a:latin typeface="Arial Narrow"/>
                <a:cs typeface="Arial Narrow"/>
              </a:rPr>
              <a:t>в</a:t>
            </a:r>
            <a:r>
              <a:rPr sz="2500" b="1" i="1" spc="-395" dirty="0">
                <a:solidFill>
                  <a:srgbClr val="006FC0"/>
                </a:solidFill>
                <a:latin typeface="Arial Narrow"/>
                <a:cs typeface="Arial Narrow"/>
              </a:rPr>
              <a:t>ы</a:t>
            </a:r>
            <a:r>
              <a:rPr sz="2500" b="1" i="1" spc="-245" dirty="0">
                <a:solidFill>
                  <a:srgbClr val="006FC0"/>
                </a:solidFill>
                <a:latin typeface="Arial Narrow"/>
                <a:cs typeface="Arial Narrow"/>
              </a:rPr>
              <a:t>с</a:t>
            </a:r>
            <a:r>
              <a:rPr sz="2500" b="1" i="1" spc="-170" dirty="0">
                <a:solidFill>
                  <a:srgbClr val="006FC0"/>
                </a:solidFill>
                <a:latin typeface="Arial Narrow"/>
                <a:cs typeface="Arial Narrow"/>
              </a:rPr>
              <a:t>отой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9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25" dirty="0">
                <a:solidFill>
                  <a:srgbClr val="006FC0"/>
                </a:solidFill>
                <a:latin typeface="Arial Narrow"/>
                <a:cs typeface="Arial Narrow"/>
              </a:rPr>
              <a:t>з</a:t>
            </a:r>
            <a:r>
              <a:rPr sz="2500" b="1" i="1" spc="10" dirty="0">
                <a:solidFill>
                  <a:srgbClr val="006FC0"/>
                </a:solidFill>
                <a:latin typeface="Arial Narrow"/>
                <a:cs typeface="Arial Narrow"/>
              </a:rPr>
              <a:t>а</a:t>
            </a:r>
            <a:r>
              <a:rPr sz="2500" b="1" i="1" spc="-105" dirty="0">
                <a:solidFill>
                  <a:srgbClr val="006FC0"/>
                </a:solidFill>
                <a:latin typeface="Arial Narrow"/>
                <a:cs typeface="Arial Narrow"/>
              </a:rPr>
              <a:t>главных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8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55" dirty="0">
                <a:solidFill>
                  <a:srgbClr val="006FC0"/>
                </a:solidFill>
                <a:latin typeface="Arial Narrow"/>
                <a:cs typeface="Arial Narrow"/>
              </a:rPr>
              <a:t>букв.</a:t>
            </a:r>
            <a:endParaRPr sz="2500">
              <a:latin typeface="Arial Narrow"/>
              <a:cs typeface="Arial Narrow"/>
            </a:endParaRPr>
          </a:p>
          <a:p>
            <a:pPr marL="388620" indent="-376555">
              <a:lnSpc>
                <a:spcPts val="2940"/>
              </a:lnSpc>
              <a:tabLst>
                <a:tab pos="895985" algn="l"/>
                <a:tab pos="3106420" algn="l"/>
              </a:tabLst>
            </a:pPr>
            <a:r>
              <a:rPr sz="2500" i="1" spc="-110" dirty="0">
                <a:solidFill>
                  <a:srgbClr val="006FC0"/>
                </a:solidFill>
                <a:latin typeface="Arial Narrow"/>
                <a:cs typeface="Arial Narrow"/>
              </a:rPr>
              <a:t>Г</a:t>
            </a:r>
            <a:r>
              <a:rPr sz="2500" i="1" spc="-145" dirty="0">
                <a:solidFill>
                  <a:srgbClr val="006FC0"/>
                </a:solidFill>
                <a:latin typeface="Arial Narrow"/>
                <a:cs typeface="Arial Narrow"/>
              </a:rPr>
              <a:t>ОСТ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2500" i="1" spc="-25" dirty="0">
                <a:solidFill>
                  <a:srgbClr val="006FC0"/>
                </a:solidFill>
                <a:latin typeface="Arial Narrow"/>
                <a:cs typeface="Arial Narrow"/>
              </a:rPr>
              <a:t>устан</a:t>
            </a:r>
            <a:r>
              <a:rPr sz="2500" i="1" spc="20" dirty="0">
                <a:solidFill>
                  <a:srgbClr val="006FC0"/>
                </a:solidFill>
                <a:latin typeface="Arial Narrow"/>
                <a:cs typeface="Arial Narrow"/>
              </a:rPr>
              <a:t>авлива</a:t>
            </a:r>
            <a:r>
              <a:rPr sz="2500" i="1" spc="-114" dirty="0">
                <a:solidFill>
                  <a:srgbClr val="006FC0"/>
                </a:solidFill>
                <a:latin typeface="Arial Narrow"/>
                <a:cs typeface="Arial Narrow"/>
              </a:rPr>
              <a:t>ет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2500" i="1" spc="-15" dirty="0">
                <a:solidFill>
                  <a:srgbClr val="006FC0"/>
                </a:solidFill>
                <a:latin typeface="Arial Narrow"/>
                <a:cs typeface="Arial Narrow"/>
              </a:rPr>
              <a:t>след</a:t>
            </a:r>
            <a:r>
              <a:rPr sz="2500" i="1" spc="-65" dirty="0">
                <a:solidFill>
                  <a:srgbClr val="006FC0"/>
                </a:solidFill>
                <a:latin typeface="Arial Narrow"/>
                <a:cs typeface="Arial Narrow"/>
              </a:rPr>
              <a:t>ую</a:t>
            </a:r>
            <a:r>
              <a:rPr sz="2500" i="1" spc="-285" dirty="0">
                <a:solidFill>
                  <a:srgbClr val="006FC0"/>
                </a:solidFill>
                <a:latin typeface="Arial Narrow"/>
                <a:cs typeface="Arial Narrow"/>
              </a:rPr>
              <a:t>щ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ие </a:t>
            </a:r>
            <a:r>
              <a:rPr sz="2500" i="1" spc="-15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40" dirty="0">
                <a:solidFill>
                  <a:srgbClr val="006FC0"/>
                </a:solidFill>
                <a:latin typeface="Arial Narrow"/>
                <a:cs typeface="Arial Narrow"/>
              </a:rPr>
              <a:t>раз</a:t>
            </a:r>
            <a:r>
              <a:rPr sz="2500" i="1" spc="-80" dirty="0">
                <a:solidFill>
                  <a:srgbClr val="006FC0"/>
                </a:solidFill>
                <a:latin typeface="Arial Narrow"/>
                <a:cs typeface="Arial Narrow"/>
              </a:rPr>
              <a:t>меры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14" dirty="0">
                <a:solidFill>
                  <a:srgbClr val="006FC0"/>
                </a:solidFill>
                <a:latin typeface="Arial Narrow"/>
                <a:cs typeface="Arial Narrow"/>
              </a:rPr>
              <a:t>шрифта</a:t>
            </a:r>
            <a:r>
              <a:rPr sz="2500" i="1" spc="-80" dirty="0">
                <a:solidFill>
                  <a:srgbClr val="006FC0"/>
                </a:solidFill>
                <a:latin typeface="Arial Narrow"/>
                <a:cs typeface="Arial Narrow"/>
              </a:rPr>
              <a:t>:</a:t>
            </a:r>
            <a:endParaRPr sz="25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400">
              <a:latin typeface="Times New Roman"/>
              <a:cs typeface="Times New Roman"/>
            </a:endParaRPr>
          </a:p>
          <a:p>
            <a:pPr marL="388620">
              <a:lnSpc>
                <a:spcPct val="100000"/>
              </a:lnSpc>
              <a:tabLst>
                <a:tab pos="2038350" algn="l"/>
                <a:tab pos="3645535" algn="l"/>
                <a:tab pos="4919980" algn="l"/>
                <a:tab pos="6569075" algn="l"/>
              </a:tabLst>
            </a:pPr>
            <a:r>
              <a:rPr sz="2500" i="1" spc="-220" dirty="0">
                <a:solidFill>
                  <a:srgbClr val="006FC0"/>
                </a:solidFill>
                <a:latin typeface="Arial"/>
                <a:cs typeface="Arial"/>
              </a:rPr>
              <a:t>(1,8)	</a:t>
            </a:r>
            <a:r>
              <a:rPr sz="2500" i="1" spc="-235" dirty="0">
                <a:solidFill>
                  <a:srgbClr val="006FC0"/>
                </a:solidFill>
                <a:latin typeface="Arial"/>
                <a:cs typeface="Arial"/>
              </a:rPr>
              <a:t>3,5	</a:t>
            </a:r>
            <a:r>
              <a:rPr sz="2500" i="1" spc="-254" dirty="0">
                <a:solidFill>
                  <a:srgbClr val="006FC0"/>
                </a:solidFill>
                <a:latin typeface="Arial"/>
                <a:cs typeface="Arial"/>
              </a:rPr>
              <a:t>7	</a:t>
            </a:r>
            <a:r>
              <a:rPr sz="2500" i="1" spc="-335" dirty="0">
                <a:solidFill>
                  <a:srgbClr val="006FC0"/>
                </a:solidFill>
                <a:latin typeface="Arial"/>
                <a:cs typeface="Arial"/>
              </a:rPr>
              <a:t>14	</a:t>
            </a:r>
            <a:r>
              <a:rPr sz="2500" i="1" spc="-170" dirty="0">
                <a:solidFill>
                  <a:srgbClr val="006FC0"/>
                </a:solidFill>
                <a:latin typeface="Arial"/>
                <a:cs typeface="Arial"/>
              </a:rPr>
              <a:t>28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9595" y="2977471"/>
            <a:ext cx="6518909" cy="1141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46250" algn="l"/>
                <a:tab pos="3019425" algn="l"/>
                <a:tab pos="4648835" algn="l"/>
                <a:tab pos="6193790" algn="l"/>
              </a:tabLst>
            </a:pPr>
            <a:r>
              <a:rPr sz="2500" i="1" spc="-235" dirty="0">
                <a:solidFill>
                  <a:srgbClr val="006FC0"/>
                </a:solidFill>
                <a:latin typeface="Arial"/>
                <a:cs typeface="Arial"/>
              </a:rPr>
              <a:t>2,5	</a:t>
            </a:r>
            <a:r>
              <a:rPr sz="2500" i="1" spc="-254" dirty="0">
                <a:solidFill>
                  <a:srgbClr val="006FC0"/>
                </a:solidFill>
                <a:latin typeface="Arial"/>
                <a:cs typeface="Arial"/>
              </a:rPr>
              <a:t>5	</a:t>
            </a:r>
            <a:r>
              <a:rPr sz="2500" i="1" spc="-420" dirty="0">
                <a:solidFill>
                  <a:srgbClr val="006FC0"/>
                </a:solidFill>
                <a:latin typeface="Arial"/>
                <a:cs typeface="Arial"/>
              </a:rPr>
              <a:t>10	</a:t>
            </a:r>
            <a:r>
              <a:rPr sz="2500" i="1" spc="-254" dirty="0">
                <a:solidFill>
                  <a:srgbClr val="006FC0"/>
                </a:solidFill>
                <a:latin typeface="Arial"/>
                <a:cs typeface="Arial"/>
              </a:rPr>
              <a:t>20	</a:t>
            </a:r>
            <a:r>
              <a:rPr sz="2500" i="1" spc="-95" dirty="0">
                <a:solidFill>
                  <a:srgbClr val="006FC0"/>
                </a:solidFill>
                <a:latin typeface="Arial"/>
                <a:cs typeface="Arial"/>
              </a:rPr>
              <a:t>4</a:t>
            </a:r>
            <a:r>
              <a:rPr sz="2500" i="1" spc="-254" dirty="0">
                <a:solidFill>
                  <a:srgbClr val="006FC0"/>
                </a:solidFill>
                <a:latin typeface="Arial"/>
                <a:cs typeface="Arial"/>
              </a:rPr>
              <a:t>0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35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</a:pPr>
            <a:r>
              <a:rPr sz="2950" b="1" i="1" spc="-315" dirty="0">
                <a:solidFill>
                  <a:srgbClr val="006FC0"/>
                </a:solidFill>
                <a:latin typeface="Arial"/>
                <a:cs typeface="Arial"/>
              </a:rPr>
              <a:t>5</a:t>
            </a:r>
            <a:r>
              <a:rPr sz="2950" b="1" i="1" spc="1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i="1" spc="-40" dirty="0">
                <a:solidFill>
                  <a:srgbClr val="006FC0"/>
                </a:solidFill>
                <a:latin typeface="Arial Narrow"/>
                <a:cs typeface="Arial Narrow"/>
              </a:rPr>
              <a:t>заполняют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8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5" dirty="0">
                <a:solidFill>
                  <a:srgbClr val="006FC0"/>
                </a:solidFill>
                <a:latin typeface="Arial Narrow"/>
                <a:cs typeface="Arial Narrow"/>
              </a:rPr>
              <a:t>основную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6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10" dirty="0">
                <a:solidFill>
                  <a:srgbClr val="006FC0"/>
                </a:solidFill>
                <a:latin typeface="Arial Narrow"/>
                <a:cs typeface="Arial Narrow"/>
              </a:rPr>
              <a:t>надпись</a:t>
            </a:r>
            <a:r>
              <a:rPr sz="2500" i="1" spc="-210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916" y="3759528"/>
            <a:ext cx="121412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85" dirty="0">
                <a:solidFill>
                  <a:srgbClr val="006FC0"/>
                </a:solidFill>
                <a:latin typeface="Arial Narrow"/>
                <a:cs typeface="Arial Narrow"/>
              </a:rPr>
              <a:t>Шри</a:t>
            </a:r>
            <a:r>
              <a:rPr sz="2500" i="1" spc="-150" dirty="0">
                <a:solidFill>
                  <a:srgbClr val="006FC0"/>
                </a:solidFill>
                <a:latin typeface="Arial Narrow"/>
                <a:cs typeface="Arial Narrow"/>
              </a:rPr>
              <a:t>фтом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9307" y="5928790"/>
            <a:ext cx="225044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i="1" spc="-180" dirty="0">
                <a:solidFill>
                  <a:srgbClr val="006FC0"/>
                </a:solidFill>
                <a:latin typeface="Arial Narrow"/>
                <a:cs typeface="Arial Narrow"/>
              </a:rPr>
              <a:t>Н</a:t>
            </a:r>
            <a:r>
              <a:rPr sz="2500" b="1" i="1" spc="10" dirty="0">
                <a:solidFill>
                  <a:srgbClr val="006FC0"/>
                </a:solidFill>
                <a:latin typeface="Arial Narrow"/>
                <a:cs typeface="Arial Narrow"/>
              </a:rPr>
              <a:t>а</a:t>
            </a:r>
            <a:r>
              <a:rPr sz="2500" b="1" i="1" spc="20" dirty="0">
                <a:solidFill>
                  <a:srgbClr val="006FC0"/>
                </a:solidFill>
                <a:latin typeface="Arial Narrow"/>
                <a:cs typeface="Arial Narrow"/>
              </a:rPr>
              <a:t>з</a:t>
            </a:r>
            <a:r>
              <a:rPr sz="2500" b="1" i="1" spc="-65" dirty="0">
                <a:solidFill>
                  <a:srgbClr val="006FC0"/>
                </a:solidFill>
                <a:latin typeface="Arial Narrow"/>
                <a:cs typeface="Arial Narrow"/>
              </a:rPr>
              <a:t>ван</a:t>
            </a:r>
            <a:r>
              <a:rPr sz="2500" b="1" i="1" spc="-125" dirty="0">
                <a:solidFill>
                  <a:srgbClr val="006FC0"/>
                </a:solidFill>
                <a:latin typeface="Arial Narrow"/>
                <a:cs typeface="Arial Narrow"/>
              </a:rPr>
              <a:t>и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е </a:t>
            </a:r>
            <a:r>
              <a:rPr sz="2500" b="1" i="1" spc="-18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20" dirty="0">
                <a:solidFill>
                  <a:srgbClr val="006FC0"/>
                </a:solidFill>
                <a:latin typeface="Arial Narrow"/>
                <a:cs typeface="Arial Narrow"/>
              </a:rPr>
              <a:t>д</a:t>
            </a:r>
            <a:r>
              <a:rPr sz="2500" b="1" i="1" spc="10" dirty="0">
                <a:solidFill>
                  <a:srgbClr val="006FC0"/>
                </a:solidFill>
                <a:latin typeface="Arial Narrow"/>
                <a:cs typeface="Arial Narrow"/>
              </a:rPr>
              <a:t>е</a:t>
            </a:r>
            <a:r>
              <a:rPr sz="2500" b="1" i="1" spc="-360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2500" b="1" i="1" spc="-75" dirty="0">
                <a:solidFill>
                  <a:srgbClr val="006FC0"/>
                </a:solidFill>
                <a:latin typeface="Arial Narrow"/>
                <a:cs typeface="Arial Narrow"/>
              </a:rPr>
              <a:t>али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1794" y="5928790"/>
            <a:ext cx="839469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25" dirty="0">
                <a:solidFill>
                  <a:srgbClr val="006FC0"/>
                </a:solidFill>
                <a:latin typeface="Arial Narrow"/>
                <a:cs typeface="Arial Narrow"/>
              </a:rPr>
              <a:t>пишу</a:t>
            </a:r>
            <a:r>
              <a:rPr sz="2500" i="1" spc="-240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5241" y="5846703"/>
            <a:ext cx="1577975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114" dirty="0">
                <a:solidFill>
                  <a:srgbClr val="006FC0"/>
                </a:solidFill>
                <a:latin typeface="Arial Narrow"/>
                <a:cs typeface="Arial Narrow"/>
              </a:rPr>
              <a:t>шрифтом </a:t>
            </a:r>
            <a:r>
              <a:rPr sz="2500" i="1" spc="-15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3350" b="1" i="1" spc="-330" dirty="0">
                <a:solidFill>
                  <a:srgbClr val="006FC0"/>
                </a:solidFill>
                <a:latin typeface="Arial"/>
                <a:cs typeface="Arial"/>
              </a:rPr>
              <a:t>7</a:t>
            </a:r>
            <a:r>
              <a:rPr sz="2500" i="1" spc="-210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81546" y="4819522"/>
            <a:ext cx="338455" cy="1220470"/>
          </a:xfrm>
          <a:custGeom>
            <a:avLst/>
            <a:gdLst/>
            <a:ahLst/>
            <a:cxnLst/>
            <a:rect l="l" t="t" r="r" b="b"/>
            <a:pathLst>
              <a:path w="338454" h="1220470">
                <a:moveTo>
                  <a:pt x="270421" y="73329"/>
                </a:moveTo>
                <a:lnTo>
                  <a:pt x="245381" y="99609"/>
                </a:lnTo>
                <a:lnTo>
                  <a:pt x="0" y="1212164"/>
                </a:lnTo>
                <a:lnTo>
                  <a:pt x="37211" y="1220368"/>
                </a:lnTo>
                <a:lnTo>
                  <a:pt x="282142" y="109779"/>
                </a:lnTo>
                <a:lnTo>
                  <a:pt x="270421" y="73329"/>
                </a:lnTo>
                <a:close/>
              </a:path>
              <a:path w="338454" h="1220470">
                <a:moveTo>
                  <a:pt x="297449" y="32893"/>
                </a:moveTo>
                <a:lnTo>
                  <a:pt x="260096" y="32893"/>
                </a:lnTo>
                <a:lnTo>
                  <a:pt x="297306" y="41020"/>
                </a:lnTo>
                <a:lnTo>
                  <a:pt x="282142" y="109779"/>
                </a:lnTo>
                <a:lnTo>
                  <a:pt x="301117" y="168782"/>
                </a:lnTo>
                <a:lnTo>
                  <a:pt x="308496" y="178687"/>
                </a:lnTo>
                <a:lnTo>
                  <a:pt x="320146" y="181982"/>
                </a:lnTo>
                <a:lnTo>
                  <a:pt x="332844" y="175059"/>
                </a:lnTo>
                <a:lnTo>
                  <a:pt x="338069" y="164984"/>
                </a:lnTo>
                <a:lnTo>
                  <a:pt x="337311" y="157099"/>
                </a:lnTo>
                <a:lnTo>
                  <a:pt x="297449" y="32893"/>
                </a:lnTo>
                <a:close/>
              </a:path>
              <a:path w="338454" h="1220470">
                <a:moveTo>
                  <a:pt x="286893" y="0"/>
                </a:moveTo>
                <a:lnTo>
                  <a:pt x="175005" y="121284"/>
                </a:lnTo>
                <a:lnTo>
                  <a:pt x="170064" y="132366"/>
                </a:lnTo>
                <a:lnTo>
                  <a:pt x="172616" y="143966"/>
                </a:lnTo>
                <a:lnTo>
                  <a:pt x="184487" y="151758"/>
                </a:lnTo>
                <a:lnTo>
                  <a:pt x="195498" y="151961"/>
                </a:lnTo>
                <a:lnTo>
                  <a:pt x="245381" y="99609"/>
                </a:lnTo>
                <a:lnTo>
                  <a:pt x="260096" y="32893"/>
                </a:lnTo>
                <a:lnTo>
                  <a:pt x="297449" y="32893"/>
                </a:lnTo>
                <a:lnTo>
                  <a:pt x="286893" y="0"/>
                </a:lnTo>
                <a:close/>
              </a:path>
              <a:path w="338454" h="1220470">
                <a:moveTo>
                  <a:pt x="296914" y="42799"/>
                </a:moveTo>
                <a:lnTo>
                  <a:pt x="260603" y="42799"/>
                </a:lnTo>
                <a:lnTo>
                  <a:pt x="292734" y="49910"/>
                </a:lnTo>
                <a:lnTo>
                  <a:pt x="270421" y="73329"/>
                </a:lnTo>
                <a:lnTo>
                  <a:pt x="282142" y="109779"/>
                </a:lnTo>
                <a:lnTo>
                  <a:pt x="296914" y="42799"/>
                </a:lnTo>
                <a:close/>
              </a:path>
              <a:path w="338454" h="1220470">
                <a:moveTo>
                  <a:pt x="260096" y="32893"/>
                </a:moveTo>
                <a:lnTo>
                  <a:pt x="245381" y="99609"/>
                </a:lnTo>
                <a:lnTo>
                  <a:pt x="270421" y="73329"/>
                </a:lnTo>
                <a:lnTo>
                  <a:pt x="260603" y="42799"/>
                </a:lnTo>
                <a:lnTo>
                  <a:pt x="296914" y="42799"/>
                </a:lnTo>
                <a:lnTo>
                  <a:pt x="297306" y="41020"/>
                </a:lnTo>
                <a:lnTo>
                  <a:pt x="260096" y="32893"/>
                </a:lnTo>
                <a:close/>
              </a:path>
              <a:path w="338454" h="1220470">
                <a:moveTo>
                  <a:pt x="260603" y="42799"/>
                </a:moveTo>
                <a:lnTo>
                  <a:pt x="270421" y="73329"/>
                </a:lnTo>
                <a:lnTo>
                  <a:pt x="292734" y="49910"/>
                </a:lnTo>
                <a:lnTo>
                  <a:pt x="260603" y="42799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8098" y="1837764"/>
            <a:ext cx="4321810" cy="298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0" marR="130175" algn="ctr">
              <a:lnSpc>
                <a:spcPts val="2880"/>
              </a:lnSpc>
            </a:pPr>
            <a:r>
              <a:rPr sz="2500" b="1" i="1" spc="-180" dirty="0">
                <a:solidFill>
                  <a:srgbClr val="006FC0"/>
                </a:solidFill>
                <a:latin typeface="Arial Narrow"/>
                <a:cs typeface="Arial Narrow"/>
              </a:rPr>
              <a:t>Н</a:t>
            </a:r>
            <a:r>
              <a:rPr sz="2500" b="1" i="1" spc="-105" dirty="0">
                <a:solidFill>
                  <a:srgbClr val="006FC0"/>
                </a:solidFill>
                <a:latin typeface="Arial Narrow"/>
                <a:cs typeface="Arial Narrow"/>
              </a:rPr>
              <a:t>о</a:t>
            </a:r>
            <a:r>
              <a:rPr sz="2500" b="1" i="1" spc="-215" dirty="0">
                <a:solidFill>
                  <a:srgbClr val="006FC0"/>
                </a:solidFill>
                <a:latin typeface="Arial Narrow"/>
                <a:cs typeface="Arial Narrow"/>
              </a:rPr>
              <a:t>м</a:t>
            </a:r>
            <a:r>
              <a:rPr sz="2500" b="1" i="1" spc="-50" dirty="0">
                <a:solidFill>
                  <a:srgbClr val="006FC0"/>
                </a:solidFill>
                <a:latin typeface="Arial Narrow"/>
                <a:cs typeface="Arial Narrow"/>
              </a:rPr>
              <a:t>ер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8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340" dirty="0">
                <a:solidFill>
                  <a:srgbClr val="006FC0"/>
                </a:solidFill>
                <a:latin typeface="Arial Narrow"/>
                <a:cs typeface="Arial Narrow"/>
              </a:rPr>
              <a:t>ш</a:t>
            </a:r>
            <a:r>
              <a:rPr sz="2500" b="1" i="1" spc="-105" dirty="0">
                <a:solidFill>
                  <a:srgbClr val="006FC0"/>
                </a:solidFill>
                <a:latin typeface="Arial Narrow"/>
                <a:cs typeface="Arial Narrow"/>
              </a:rPr>
              <a:t>р</a:t>
            </a:r>
            <a:r>
              <a:rPr sz="2500" b="1" i="1" spc="-200" dirty="0">
                <a:solidFill>
                  <a:srgbClr val="006FC0"/>
                </a:solidFill>
                <a:latin typeface="Arial Narrow"/>
                <a:cs typeface="Arial Narrow"/>
              </a:rPr>
              <a:t>ифта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7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40" dirty="0">
                <a:solidFill>
                  <a:srgbClr val="006FC0"/>
                </a:solidFill>
                <a:latin typeface="Arial Narrow"/>
                <a:cs typeface="Arial Narrow"/>
              </a:rPr>
              <a:t>соотв</a:t>
            </a:r>
            <a:r>
              <a:rPr sz="2500" i="1" spc="-55" dirty="0">
                <a:solidFill>
                  <a:srgbClr val="006FC0"/>
                </a:solidFill>
                <a:latin typeface="Arial Narrow"/>
                <a:cs typeface="Arial Narrow"/>
              </a:rPr>
              <a:t>етству</a:t>
            </a:r>
            <a:r>
              <a:rPr sz="2500" i="1" spc="-45" dirty="0">
                <a:solidFill>
                  <a:srgbClr val="006FC0"/>
                </a:solidFill>
                <a:latin typeface="Arial Narrow"/>
                <a:cs typeface="Arial Narrow"/>
              </a:rPr>
              <a:t>е</a:t>
            </a:r>
            <a:r>
              <a:rPr sz="2500" i="1" spc="-240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2500" i="1" spc="-8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90" dirty="0">
                <a:solidFill>
                  <a:srgbClr val="006FC0"/>
                </a:solidFill>
                <a:latin typeface="Arial Narrow"/>
                <a:cs typeface="Arial Narrow"/>
              </a:rPr>
              <a:t>в</a:t>
            </a:r>
            <a:r>
              <a:rPr sz="2500" b="1" i="1" spc="-484" dirty="0">
                <a:solidFill>
                  <a:srgbClr val="006FC0"/>
                </a:solidFill>
                <a:latin typeface="Arial Narrow"/>
                <a:cs typeface="Arial Narrow"/>
              </a:rPr>
              <a:t>ы</a:t>
            </a:r>
            <a:r>
              <a:rPr sz="2500" b="1" i="1" spc="-155" dirty="0">
                <a:solidFill>
                  <a:srgbClr val="006FC0"/>
                </a:solidFill>
                <a:latin typeface="Arial Narrow"/>
                <a:cs typeface="Arial Narrow"/>
              </a:rPr>
              <a:t>соте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8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95" dirty="0">
                <a:solidFill>
                  <a:srgbClr val="006FC0"/>
                </a:solidFill>
                <a:latin typeface="Arial"/>
                <a:cs typeface="Arial"/>
              </a:rPr>
              <a:t>(</a:t>
            </a:r>
            <a:r>
              <a:rPr sz="2500" b="1" i="1" spc="-370"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r>
              <a:rPr sz="2500" i="1" spc="-100" dirty="0">
                <a:solidFill>
                  <a:srgbClr val="006FC0"/>
                </a:solidFill>
                <a:latin typeface="Arial"/>
                <a:cs typeface="Arial"/>
              </a:rPr>
              <a:t>)</a:t>
            </a:r>
            <a:r>
              <a:rPr sz="2500" i="1" spc="2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b="1" i="1" spc="-105" dirty="0">
                <a:solidFill>
                  <a:srgbClr val="006FC0"/>
                </a:solidFill>
                <a:latin typeface="Arial Narrow"/>
                <a:cs typeface="Arial Narrow"/>
              </a:rPr>
              <a:t>про</a:t>
            </a:r>
            <a:r>
              <a:rPr sz="2500" b="1" i="1" spc="-125" dirty="0">
                <a:solidFill>
                  <a:srgbClr val="006FC0"/>
                </a:solidFill>
                <a:latin typeface="Arial Narrow"/>
                <a:cs typeface="Arial Narrow"/>
              </a:rPr>
              <a:t>писн</a:t>
            </a:r>
            <a:r>
              <a:rPr sz="2500" b="1" i="1" spc="-114" dirty="0">
                <a:solidFill>
                  <a:srgbClr val="006FC0"/>
                </a:solidFill>
                <a:latin typeface="Arial Narrow"/>
                <a:cs typeface="Arial Narrow"/>
              </a:rPr>
              <a:t>ой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5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90" dirty="0">
                <a:solidFill>
                  <a:srgbClr val="006FC0"/>
                </a:solidFill>
                <a:latin typeface="Arial Narrow"/>
                <a:cs typeface="Arial Narrow"/>
              </a:rPr>
              <a:t>бук</a:t>
            </a:r>
            <a:r>
              <a:rPr sz="2500" i="1" spc="-75" dirty="0">
                <a:solidFill>
                  <a:srgbClr val="006FC0"/>
                </a:solidFill>
                <a:latin typeface="Arial Narrow"/>
                <a:cs typeface="Arial Narrow"/>
              </a:rPr>
              <a:t>вы.</a:t>
            </a:r>
            <a:endParaRPr sz="2500">
              <a:latin typeface="Arial Narrow"/>
              <a:cs typeface="Arial Narrow"/>
            </a:endParaRPr>
          </a:p>
          <a:p>
            <a:pPr marL="12700" marR="5080" algn="ctr">
              <a:lnSpc>
                <a:spcPts val="2880"/>
              </a:lnSpc>
            </a:pPr>
            <a:r>
              <a:rPr sz="2500" i="1" spc="-35" dirty="0">
                <a:solidFill>
                  <a:srgbClr val="006FC0"/>
                </a:solidFill>
                <a:latin typeface="Arial Narrow"/>
                <a:cs typeface="Arial Narrow"/>
              </a:rPr>
              <a:t>Например,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90" dirty="0">
                <a:solidFill>
                  <a:srgbClr val="006FC0"/>
                </a:solidFill>
                <a:latin typeface="Arial Narrow"/>
                <a:cs typeface="Arial Narrow"/>
              </a:rPr>
              <a:t>шр</a:t>
            </a:r>
            <a:r>
              <a:rPr sz="2500" i="1" spc="-65" dirty="0">
                <a:solidFill>
                  <a:srgbClr val="006FC0"/>
                </a:solidFill>
                <a:latin typeface="Arial Narrow"/>
                <a:cs typeface="Arial Narrow"/>
              </a:rPr>
              <a:t>и</a:t>
            </a:r>
            <a:r>
              <a:rPr sz="2500" i="1" spc="-240" dirty="0">
                <a:solidFill>
                  <a:srgbClr val="006FC0"/>
                </a:solidFill>
                <a:latin typeface="Arial Narrow"/>
                <a:cs typeface="Arial Narrow"/>
              </a:rPr>
              <a:t>фт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7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270" dirty="0">
                <a:solidFill>
                  <a:srgbClr val="006FC0"/>
                </a:solidFill>
                <a:latin typeface="Arial Narrow"/>
                <a:cs typeface="Arial Narrow"/>
              </a:rPr>
              <a:t>№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5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5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70" dirty="0">
                <a:solidFill>
                  <a:srgbClr val="006FC0"/>
                </a:solidFill>
                <a:latin typeface="Arial Narrow"/>
                <a:cs typeface="Arial Narrow"/>
              </a:rPr>
              <a:t>имеет</a:t>
            </a:r>
            <a:r>
              <a:rPr sz="2500" i="1" spc="-3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50" dirty="0">
                <a:solidFill>
                  <a:srgbClr val="006FC0"/>
                </a:solidFill>
                <a:latin typeface="Arial Narrow"/>
                <a:cs typeface="Arial Narrow"/>
              </a:rPr>
              <a:t>высоту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пр</a:t>
            </a:r>
            <a:r>
              <a:rPr sz="2500" i="1" spc="5" dirty="0">
                <a:solidFill>
                  <a:srgbClr val="006FC0"/>
                </a:solidFill>
                <a:latin typeface="Arial Narrow"/>
                <a:cs typeface="Arial Narrow"/>
              </a:rPr>
              <a:t>о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писной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5" dirty="0">
                <a:solidFill>
                  <a:srgbClr val="006FC0"/>
                </a:solidFill>
                <a:latin typeface="Arial Narrow"/>
                <a:cs typeface="Arial Narrow"/>
              </a:rPr>
              <a:t>б</a:t>
            </a:r>
            <a:r>
              <a:rPr sz="2500" i="1" spc="120" dirty="0">
                <a:solidFill>
                  <a:srgbClr val="006FC0"/>
                </a:solidFill>
                <a:latin typeface="Arial Narrow"/>
                <a:cs typeface="Arial Narrow"/>
              </a:rPr>
              <a:t>укв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ы,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7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20" dirty="0">
                <a:solidFill>
                  <a:srgbClr val="006FC0"/>
                </a:solidFill>
                <a:latin typeface="Arial Narrow"/>
                <a:cs typeface="Arial Narrow"/>
              </a:rPr>
              <a:t>рав</a:t>
            </a:r>
            <a:r>
              <a:rPr sz="2500" i="1" spc="-40" dirty="0">
                <a:solidFill>
                  <a:srgbClr val="006FC0"/>
                </a:solidFill>
                <a:latin typeface="Arial Narrow"/>
                <a:cs typeface="Arial Narrow"/>
              </a:rPr>
              <a:t>ную</a:t>
            </a:r>
            <a:r>
              <a:rPr sz="2500" i="1" spc="-2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5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00" dirty="0">
                <a:solidFill>
                  <a:srgbClr val="006FC0"/>
                </a:solidFill>
                <a:latin typeface="Arial Narrow"/>
                <a:cs typeface="Arial Narrow"/>
              </a:rPr>
              <a:t>м</a:t>
            </a:r>
            <a:r>
              <a:rPr sz="2500" i="1" spc="-110" dirty="0">
                <a:solidFill>
                  <a:srgbClr val="006FC0"/>
                </a:solidFill>
                <a:latin typeface="Arial Narrow"/>
                <a:cs typeface="Arial Narrow"/>
              </a:rPr>
              <a:t>м</a:t>
            </a:r>
            <a:r>
              <a:rPr sz="2500" i="1" spc="-80" dirty="0">
                <a:solidFill>
                  <a:srgbClr val="006FC0"/>
                </a:solidFill>
                <a:latin typeface="Arial Narrow"/>
                <a:cs typeface="Arial Narrow"/>
              </a:rPr>
              <a:t>.</a:t>
            </a:r>
            <a:endParaRPr sz="2500">
              <a:latin typeface="Arial Narrow"/>
              <a:cs typeface="Arial Narrow"/>
            </a:endParaRPr>
          </a:p>
          <a:p>
            <a:pPr marL="208915" marR="200025" indent="-1270" algn="ctr">
              <a:lnSpc>
                <a:spcPts val="2880"/>
              </a:lnSpc>
              <a:spcBef>
                <a:spcPts val="575"/>
              </a:spcBef>
              <a:tabLst>
                <a:tab pos="1272540" algn="l"/>
              </a:tabLst>
            </a:pPr>
            <a:r>
              <a:rPr sz="2500" i="1" spc="-140" dirty="0">
                <a:solidFill>
                  <a:srgbClr val="006FC0"/>
                </a:solidFill>
                <a:latin typeface="Arial Narrow"/>
                <a:cs typeface="Arial Narrow"/>
              </a:rPr>
              <a:t>В</a:t>
            </a:r>
            <a:r>
              <a:rPr sz="2500" i="1" spc="-165" dirty="0">
                <a:solidFill>
                  <a:srgbClr val="006FC0"/>
                </a:solidFill>
                <a:latin typeface="Arial Narrow"/>
                <a:cs typeface="Arial Narrow"/>
              </a:rPr>
              <a:t>ы</a:t>
            </a:r>
            <a:r>
              <a:rPr sz="2500" i="1" spc="-80" dirty="0">
                <a:solidFill>
                  <a:srgbClr val="006FC0"/>
                </a:solidFill>
                <a:latin typeface="Arial Narrow"/>
                <a:cs typeface="Arial Narrow"/>
              </a:rPr>
              <a:t>сота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2500" i="1" spc="90" dirty="0">
                <a:solidFill>
                  <a:srgbClr val="006FC0"/>
                </a:solidFill>
                <a:latin typeface="Arial Narrow"/>
                <a:cs typeface="Arial Narrow"/>
              </a:rPr>
              <a:t>бук</a:t>
            </a:r>
            <a:r>
              <a:rPr sz="2500" i="1" spc="-80" dirty="0">
                <a:solidFill>
                  <a:srgbClr val="006FC0"/>
                </a:solidFill>
                <a:latin typeface="Arial Narrow"/>
                <a:cs typeface="Arial Narrow"/>
              </a:rPr>
              <a:t>вы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10" dirty="0">
                <a:solidFill>
                  <a:srgbClr val="006FC0"/>
                </a:solidFill>
                <a:latin typeface="Arial Narrow"/>
                <a:cs typeface="Arial Narrow"/>
              </a:rPr>
              <a:t>измеряе</a:t>
            </a:r>
            <a:r>
              <a:rPr sz="2500" i="1" spc="-80" dirty="0">
                <a:solidFill>
                  <a:srgbClr val="006FC0"/>
                </a:solidFill>
                <a:latin typeface="Arial Narrow"/>
                <a:cs typeface="Arial Narrow"/>
              </a:rPr>
              <a:t>тся</a:t>
            </a:r>
            <a:r>
              <a:rPr sz="2500" i="1" spc="-3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20" dirty="0">
                <a:solidFill>
                  <a:srgbClr val="006FC0"/>
                </a:solidFill>
                <a:latin typeface="Arial Narrow"/>
                <a:cs typeface="Arial Narrow"/>
              </a:rPr>
              <a:t>перпендикулярно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8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170" dirty="0">
                <a:solidFill>
                  <a:srgbClr val="006FC0"/>
                </a:solidFill>
                <a:latin typeface="Arial Narrow"/>
                <a:cs typeface="Arial Narrow"/>
              </a:rPr>
              <a:t>к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5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25" dirty="0">
                <a:solidFill>
                  <a:srgbClr val="006FC0"/>
                </a:solidFill>
                <a:latin typeface="Arial Narrow"/>
                <a:cs typeface="Arial Narrow"/>
              </a:rPr>
              <a:t>основанию строк</a:t>
            </a:r>
            <a:r>
              <a:rPr sz="2500" i="1" spc="-45" dirty="0">
                <a:solidFill>
                  <a:srgbClr val="006FC0"/>
                </a:solidFill>
                <a:latin typeface="Arial Narrow"/>
                <a:cs typeface="Arial Narrow"/>
              </a:rPr>
              <a:t>и.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564" y="1961007"/>
            <a:ext cx="3528441" cy="3260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15616" y="376675"/>
            <a:ext cx="384492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27910" algn="l"/>
              </a:tabLst>
            </a:pPr>
            <a:r>
              <a:rPr sz="3800" b="1" i="1" spc="-180" dirty="0">
                <a:solidFill>
                  <a:srgbClr val="006FC0"/>
                </a:solidFill>
                <a:latin typeface="Arial Narrow"/>
                <a:cs typeface="Arial Narrow"/>
              </a:rPr>
              <a:t>П</a:t>
            </a:r>
            <a:r>
              <a:rPr sz="3800" b="1" i="1" spc="-120" dirty="0">
                <a:solidFill>
                  <a:srgbClr val="006FC0"/>
                </a:solidFill>
                <a:latin typeface="Arial Narrow"/>
                <a:cs typeface="Arial Narrow"/>
              </a:rPr>
              <a:t>а</a:t>
            </a:r>
            <a:r>
              <a:rPr sz="3800" b="1" i="1" spc="-185" dirty="0">
                <a:solidFill>
                  <a:srgbClr val="006FC0"/>
                </a:solidFill>
                <a:latin typeface="Arial Narrow"/>
                <a:cs typeface="Arial Narrow"/>
              </a:rPr>
              <a:t>р</a:t>
            </a:r>
            <a:r>
              <a:rPr sz="3800" b="1" i="1" spc="-310" dirty="0">
                <a:solidFill>
                  <a:srgbClr val="006FC0"/>
                </a:solidFill>
                <a:latin typeface="Arial Narrow"/>
                <a:cs typeface="Arial Narrow"/>
              </a:rPr>
              <a:t>аметры</a:t>
            </a:r>
            <a:r>
              <a:rPr sz="3800" b="1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3800" b="1" i="1" spc="-545" dirty="0">
                <a:solidFill>
                  <a:srgbClr val="006FC0"/>
                </a:solidFill>
                <a:latin typeface="Arial Narrow"/>
                <a:cs typeface="Arial Narrow"/>
              </a:rPr>
              <a:t>ш</a:t>
            </a:r>
            <a:r>
              <a:rPr sz="3800" b="1" i="1" spc="-185" dirty="0">
                <a:solidFill>
                  <a:srgbClr val="006FC0"/>
                </a:solidFill>
                <a:latin typeface="Arial Narrow"/>
                <a:cs typeface="Arial Narrow"/>
              </a:rPr>
              <a:t>р</a:t>
            </a:r>
            <a:r>
              <a:rPr sz="3800" b="1" i="1" spc="-420" dirty="0">
                <a:solidFill>
                  <a:srgbClr val="006FC0"/>
                </a:solidFill>
                <a:latin typeface="Arial Narrow"/>
                <a:cs typeface="Arial Narrow"/>
              </a:rPr>
              <a:t>иф</a:t>
            </a:r>
            <a:r>
              <a:rPr sz="3800" b="1" i="1" spc="-515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3800" b="1" i="1" spc="-20" dirty="0">
                <a:solidFill>
                  <a:srgbClr val="006FC0"/>
                </a:solidFill>
                <a:latin typeface="Arial Narrow"/>
                <a:cs typeface="Arial Narrow"/>
              </a:rPr>
              <a:t>а</a:t>
            </a:r>
            <a:endParaRPr sz="38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2145" y="308603"/>
            <a:ext cx="384492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27910" algn="l"/>
              </a:tabLst>
            </a:pPr>
            <a:r>
              <a:rPr sz="3800" b="1" i="1" spc="-180" dirty="0">
                <a:solidFill>
                  <a:srgbClr val="006FC0"/>
                </a:solidFill>
                <a:latin typeface="Arial Narrow"/>
                <a:cs typeface="Arial Narrow"/>
              </a:rPr>
              <a:t>П</a:t>
            </a:r>
            <a:r>
              <a:rPr sz="3800" b="1" i="1" spc="-120" dirty="0">
                <a:solidFill>
                  <a:srgbClr val="006FC0"/>
                </a:solidFill>
                <a:latin typeface="Arial Narrow"/>
                <a:cs typeface="Arial Narrow"/>
              </a:rPr>
              <a:t>а</a:t>
            </a:r>
            <a:r>
              <a:rPr sz="3800" b="1" i="1" spc="-185" dirty="0">
                <a:solidFill>
                  <a:srgbClr val="006FC0"/>
                </a:solidFill>
                <a:latin typeface="Arial Narrow"/>
                <a:cs typeface="Arial Narrow"/>
              </a:rPr>
              <a:t>р</a:t>
            </a:r>
            <a:r>
              <a:rPr sz="3800" b="1" i="1" spc="-310" dirty="0">
                <a:solidFill>
                  <a:srgbClr val="006FC0"/>
                </a:solidFill>
                <a:latin typeface="Arial Narrow"/>
                <a:cs typeface="Arial Narrow"/>
              </a:rPr>
              <a:t>аметры</a:t>
            </a:r>
            <a:r>
              <a:rPr sz="3800" b="1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3800" b="1" i="1" spc="-545" dirty="0">
                <a:solidFill>
                  <a:srgbClr val="006FC0"/>
                </a:solidFill>
                <a:latin typeface="Arial Narrow"/>
                <a:cs typeface="Arial Narrow"/>
              </a:rPr>
              <a:t>ш</a:t>
            </a:r>
            <a:r>
              <a:rPr sz="3800" b="1" i="1" spc="-185" dirty="0">
                <a:solidFill>
                  <a:srgbClr val="006FC0"/>
                </a:solidFill>
                <a:latin typeface="Arial Narrow"/>
                <a:cs typeface="Arial Narrow"/>
              </a:rPr>
              <a:t>р</a:t>
            </a:r>
            <a:r>
              <a:rPr sz="3800" b="1" i="1" spc="-420" dirty="0">
                <a:solidFill>
                  <a:srgbClr val="006FC0"/>
                </a:solidFill>
                <a:latin typeface="Arial Narrow"/>
                <a:cs typeface="Arial Narrow"/>
              </a:rPr>
              <a:t>иф</a:t>
            </a:r>
            <a:r>
              <a:rPr sz="3800" b="1" i="1" spc="-515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3800" b="1" i="1" spc="-20" dirty="0">
                <a:solidFill>
                  <a:srgbClr val="006FC0"/>
                </a:solidFill>
                <a:latin typeface="Arial Narrow"/>
                <a:cs typeface="Arial Narrow"/>
              </a:rPr>
              <a:t>а</a:t>
            </a:r>
            <a:endParaRPr sz="3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1135409"/>
            <a:ext cx="4439285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i="1" spc="-180" dirty="0">
                <a:solidFill>
                  <a:srgbClr val="006FC0"/>
                </a:solidFill>
                <a:latin typeface="Arial Narrow"/>
                <a:cs typeface="Arial Narrow"/>
              </a:rPr>
              <a:t>В</a:t>
            </a:r>
            <a:r>
              <a:rPr sz="2500" b="1" i="1" spc="-484" dirty="0">
                <a:solidFill>
                  <a:srgbClr val="006FC0"/>
                </a:solidFill>
                <a:latin typeface="Arial Narrow"/>
                <a:cs typeface="Arial Narrow"/>
              </a:rPr>
              <a:t>ы</a:t>
            </a:r>
            <a:r>
              <a:rPr sz="2500" b="1" i="1" spc="-155" dirty="0">
                <a:solidFill>
                  <a:srgbClr val="006FC0"/>
                </a:solidFill>
                <a:latin typeface="Arial Narrow"/>
                <a:cs typeface="Arial Narrow"/>
              </a:rPr>
              <a:t>с</a:t>
            </a:r>
            <a:r>
              <a:rPr sz="2500" b="1" i="1" spc="-105" dirty="0">
                <a:solidFill>
                  <a:srgbClr val="006FC0"/>
                </a:solidFill>
                <a:latin typeface="Arial Narrow"/>
                <a:cs typeface="Arial Narrow"/>
              </a:rPr>
              <a:t>о</a:t>
            </a:r>
            <a:r>
              <a:rPr sz="2500" b="1" i="1" spc="-180" dirty="0">
                <a:solidFill>
                  <a:srgbClr val="006FC0"/>
                </a:solidFill>
                <a:latin typeface="Arial Narrow"/>
                <a:cs typeface="Arial Narrow"/>
              </a:rPr>
              <a:t>та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9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20" dirty="0">
                <a:solidFill>
                  <a:srgbClr val="006FC0"/>
                </a:solidFill>
                <a:latin typeface="Arial Narrow"/>
                <a:cs typeface="Arial Narrow"/>
              </a:rPr>
              <a:t>з</a:t>
            </a:r>
            <a:r>
              <a:rPr sz="2500" b="1" i="1" spc="10" dirty="0">
                <a:solidFill>
                  <a:srgbClr val="006FC0"/>
                </a:solidFill>
                <a:latin typeface="Arial Narrow"/>
                <a:cs typeface="Arial Narrow"/>
              </a:rPr>
              <a:t>а</a:t>
            </a:r>
            <a:r>
              <a:rPr sz="2500" b="1" i="1" spc="-25" dirty="0">
                <a:solidFill>
                  <a:srgbClr val="006FC0"/>
                </a:solidFill>
                <a:latin typeface="Arial Narrow"/>
                <a:cs typeface="Arial Narrow"/>
              </a:rPr>
              <a:t>гла</a:t>
            </a:r>
            <a:r>
              <a:rPr sz="2500" b="1" i="1" spc="-100" dirty="0">
                <a:solidFill>
                  <a:srgbClr val="006FC0"/>
                </a:solidFill>
                <a:latin typeface="Arial Narrow"/>
                <a:cs typeface="Arial Narrow"/>
              </a:rPr>
              <a:t>в</a:t>
            </a:r>
            <a:r>
              <a:rPr sz="2500" b="1" i="1" spc="-110" dirty="0">
                <a:solidFill>
                  <a:srgbClr val="006FC0"/>
                </a:solidFill>
                <a:latin typeface="Arial Narrow"/>
                <a:cs typeface="Arial Narrow"/>
              </a:rPr>
              <a:t>н</a:t>
            </a:r>
            <a:r>
              <a:rPr sz="2500" b="1" i="1" spc="-114" dirty="0">
                <a:solidFill>
                  <a:srgbClr val="006FC0"/>
                </a:solidFill>
                <a:latin typeface="Arial Narrow"/>
                <a:cs typeface="Arial Narrow"/>
              </a:rPr>
              <a:t>ой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9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85" dirty="0">
                <a:solidFill>
                  <a:srgbClr val="006FC0"/>
                </a:solidFill>
                <a:latin typeface="Arial Narrow"/>
                <a:cs typeface="Arial Narrow"/>
              </a:rPr>
              <a:t>(</a:t>
            </a:r>
            <a:r>
              <a:rPr sz="3350" b="1" i="1" spc="-150" dirty="0">
                <a:solidFill>
                  <a:srgbClr val="006FC0"/>
                </a:solidFill>
                <a:latin typeface="Arial Narrow"/>
                <a:cs typeface="Arial Narrow"/>
              </a:rPr>
              <a:t>пр</a:t>
            </a:r>
            <a:r>
              <a:rPr sz="3350" b="1" i="1" spc="-170" dirty="0">
                <a:solidFill>
                  <a:srgbClr val="006FC0"/>
                </a:solidFill>
                <a:latin typeface="Arial Narrow"/>
                <a:cs typeface="Arial Narrow"/>
              </a:rPr>
              <a:t>опи</a:t>
            </a:r>
            <a:r>
              <a:rPr sz="3350" b="1" i="1" spc="-150" dirty="0">
                <a:solidFill>
                  <a:srgbClr val="006FC0"/>
                </a:solidFill>
                <a:latin typeface="Arial Narrow"/>
                <a:cs typeface="Arial Narrow"/>
              </a:rPr>
              <a:t>с</a:t>
            </a:r>
            <a:r>
              <a:rPr sz="3350" b="1" i="1" spc="-155" dirty="0">
                <a:solidFill>
                  <a:srgbClr val="006FC0"/>
                </a:solidFill>
                <a:latin typeface="Arial Narrow"/>
                <a:cs typeface="Arial Narrow"/>
              </a:rPr>
              <a:t>но</a:t>
            </a:r>
            <a:r>
              <a:rPr sz="3350" b="1" i="1" spc="-140" dirty="0">
                <a:solidFill>
                  <a:srgbClr val="006FC0"/>
                </a:solidFill>
                <a:latin typeface="Arial Narrow"/>
                <a:cs typeface="Arial Narrow"/>
              </a:rPr>
              <a:t>й</a:t>
            </a:r>
            <a:r>
              <a:rPr sz="2500" b="1" i="1" spc="-100" dirty="0">
                <a:solidFill>
                  <a:srgbClr val="006FC0"/>
                </a:solidFill>
                <a:latin typeface="Arial"/>
                <a:cs typeface="Arial"/>
              </a:rPr>
              <a:t>)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5626" y="1217496"/>
            <a:ext cx="148653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27785" algn="l"/>
              </a:tabLst>
            </a:pPr>
            <a:r>
              <a:rPr sz="2500" b="1" i="1" spc="-120" dirty="0">
                <a:solidFill>
                  <a:srgbClr val="006FC0"/>
                </a:solidFill>
                <a:latin typeface="Arial Narrow"/>
                <a:cs typeface="Arial Narrow"/>
              </a:rPr>
              <a:t>б</a:t>
            </a:r>
            <a:r>
              <a:rPr sz="2500" b="1" i="1" spc="10" dirty="0">
                <a:solidFill>
                  <a:srgbClr val="006FC0"/>
                </a:solidFill>
                <a:latin typeface="Arial Narrow"/>
                <a:cs typeface="Arial Narrow"/>
              </a:rPr>
              <a:t>у</a:t>
            </a:r>
            <a:r>
              <a:rPr sz="2500" b="1" i="1" spc="-170" dirty="0">
                <a:solidFill>
                  <a:srgbClr val="006FC0"/>
                </a:solidFill>
                <a:latin typeface="Arial Narrow"/>
                <a:cs typeface="Arial Narrow"/>
              </a:rPr>
              <a:t>квы: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2500" b="1" i="1" spc="-385"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1592953"/>
            <a:ext cx="400050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i="1" spc="-40" dirty="0">
                <a:solidFill>
                  <a:srgbClr val="006FC0"/>
                </a:solidFill>
                <a:latin typeface="Arial Narrow"/>
                <a:cs typeface="Arial Narrow"/>
              </a:rPr>
              <a:t>Измеряе</a:t>
            </a:r>
            <a:r>
              <a:rPr sz="1900" i="1" spc="-70" dirty="0">
                <a:solidFill>
                  <a:srgbClr val="006FC0"/>
                </a:solidFill>
                <a:latin typeface="Arial Narrow"/>
                <a:cs typeface="Arial Narrow"/>
              </a:rPr>
              <a:t>тся </a:t>
            </a:r>
            <a:r>
              <a:rPr sz="1900" i="1" spc="-13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900" i="1" spc="-10" dirty="0">
                <a:solidFill>
                  <a:srgbClr val="006FC0"/>
                </a:solidFill>
                <a:latin typeface="Arial Narrow"/>
                <a:cs typeface="Arial Narrow"/>
              </a:rPr>
              <a:t>под</a:t>
            </a:r>
            <a:r>
              <a:rPr sz="19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900" i="1" spc="-13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900" i="1" spc="-60" dirty="0">
                <a:solidFill>
                  <a:srgbClr val="006FC0"/>
                </a:solidFill>
                <a:latin typeface="Arial Narrow"/>
                <a:cs typeface="Arial Narrow"/>
              </a:rPr>
              <a:t>прямым</a:t>
            </a:r>
            <a:r>
              <a:rPr sz="19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900" i="1" spc="-12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900" i="1" spc="45" dirty="0">
                <a:solidFill>
                  <a:srgbClr val="006FC0"/>
                </a:solidFill>
                <a:latin typeface="Arial Narrow"/>
                <a:cs typeface="Arial Narrow"/>
              </a:rPr>
              <a:t>угл</a:t>
            </a:r>
            <a:r>
              <a:rPr sz="1900" i="1" spc="-50" dirty="0">
                <a:solidFill>
                  <a:srgbClr val="006FC0"/>
                </a:solidFill>
                <a:latin typeface="Arial Narrow"/>
                <a:cs typeface="Arial Narrow"/>
              </a:rPr>
              <a:t>ом</a:t>
            </a:r>
            <a:r>
              <a:rPr sz="19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900" i="1" spc="-12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900" i="1" spc="125" dirty="0">
                <a:solidFill>
                  <a:srgbClr val="006FC0"/>
                </a:solidFill>
                <a:latin typeface="Arial Narrow"/>
                <a:cs typeface="Arial Narrow"/>
              </a:rPr>
              <a:t>к</a:t>
            </a:r>
            <a:r>
              <a:rPr sz="19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900" i="1" spc="-13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900" i="1" spc="-30" dirty="0">
                <a:solidFill>
                  <a:srgbClr val="006FC0"/>
                </a:solidFill>
                <a:latin typeface="Arial Narrow"/>
                <a:cs typeface="Arial Narrow"/>
              </a:rPr>
              <a:t>стро</a:t>
            </a:r>
            <a:r>
              <a:rPr sz="1900" i="1" spc="-85" dirty="0">
                <a:solidFill>
                  <a:srgbClr val="006FC0"/>
                </a:solidFill>
                <a:latin typeface="Arial Narrow"/>
                <a:cs typeface="Arial Narrow"/>
              </a:rPr>
              <a:t>к</a:t>
            </a:r>
            <a:r>
              <a:rPr sz="1900" i="1" spc="-10" dirty="0">
                <a:solidFill>
                  <a:srgbClr val="006FC0"/>
                </a:solidFill>
                <a:latin typeface="Arial Narrow"/>
                <a:cs typeface="Arial Narrow"/>
              </a:rPr>
              <a:t>е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370" y="1880690"/>
            <a:ext cx="479425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i="1" spc="-125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2500" b="1" i="1" spc="-105" dirty="0">
                <a:solidFill>
                  <a:srgbClr val="006FC0"/>
                </a:solidFill>
                <a:latin typeface="Arial Narrow"/>
                <a:cs typeface="Arial Narrow"/>
              </a:rPr>
              <a:t>о</a:t>
            </a:r>
            <a:r>
              <a:rPr sz="2500" b="1" i="1" spc="-120" dirty="0">
                <a:solidFill>
                  <a:srgbClr val="006FC0"/>
                </a:solidFill>
                <a:latin typeface="Arial Narrow"/>
                <a:cs typeface="Arial Narrow"/>
              </a:rPr>
              <a:t>л</a:t>
            </a:r>
            <a:r>
              <a:rPr sz="2500" b="1" i="1" spc="-470" dirty="0">
                <a:solidFill>
                  <a:srgbClr val="006FC0"/>
                </a:solidFill>
                <a:latin typeface="Arial Narrow"/>
                <a:cs typeface="Arial Narrow"/>
              </a:rPr>
              <a:t>щ</a:t>
            </a:r>
            <a:r>
              <a:rPr sz="2500" b="1" i="1" spc="-65" dirty="0">
                <a:solidFill>
                  <a:srgbClr val="006FC0"/>
                </a:solidFill>
                <a:latin typeface="Arial Narrow"/>
                <a:cs typeface="Arial Narrow"/>
              </a:rPr>
              <a:t>ина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9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05" dirty="0">
                <a:solidFill>
                  <a:srgbClr val="006FC0"/>
                </a:solidFill>
                <a:latin typeface="Arial Narrow"/>
                <a:cs typeface="Arial Narrow"/>
              </a:rPr>
              <a:t>о</a:t>
            </a:r>
            <a:r>
              <a:rPr sz="2500" b="1" i="1" spc="-155" dirty="0">
                <a:solidFill>
                  <a:srgbClr val="006FC0"/>
                </a:solidFill>
                <a:latin typeface="Arial Narrow"/>
                <a:cs typeface="Arial Narrow"/>
              </a:rPr>
              <a:t>с</a:t>
            </a:r>
            <a:r>
              <a:rPr sz="2500" b="1" i="1" spc="-90" dirty="0">
                <a:solidFill>
                  <a:srgbClr val="006FC0"/>
                </a:solidFill>
                <a:latin typeface="Arial Narrow"/>
                <a:cs typeface="Arial Narrow"/>
              </a:rPr>
              <a:t>н</a:t>
            </a:r>
            <a:r>
              <a:rPr sz="2500" b="1" i="1" spc="-75" dirty="0">
                <a:solidFill>
                  <a:srgbClr val="006FC0"/>
                </a:solidFill>
                <a:latin typeface="Arial Narrow"/>
                <a:cs typeface="Arial Narrow"/>
              </a:rPr>
              <a:t>овного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9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50" dirty="0">
                <a:solidFill>
                  <a:srgbClr val="006FC0"/>
                </a:solidFill>
                <a:latin typeface="Arial Narrow"/>
                <a:cs typeface="Arial Narrow"/>
              </a:rPr>
              <a:t>э</a:t>
            </a:r>
            <a:r>
              <a:rPr sz="2500" b="1" i="1" spc="-120" dirty="0">
                <a:solidFill>
                  <a:srgbClr val="006FC0"/>
                </a:solidFill>
                <a:latin typeface="Arial Narrow"/>
                <a:cs typeface="Arial Narrow"/>
              </a:rPr>
              <a:t>л</a:t>
            </a:r>
            <a:r>
              <a:rPr sz="2500" b="1" i="1" spc="10" dirty="0">
                <a:solidFill>
                  <a:srgbClr val="006FC0"/>
                </a:solidFill>
                <a:latin typeface="Arial Narrow"/>
                <a:cs typeface="Arial Narrow"/>
              </a:rPr>
              <a:t>е</a:t>
            </a:r>
            <a:r>
              <a:rPr sz="2500" b="1" i="1" spc="-140" dirty="0">
                <a:solidFill>
                  <a:srgbClr val="006FC0"/>
                </a:solidFill>
                <a:latin typeface="Arial Narrow"/>
                <a:cs typeface="Arial Narrow"/>
              </a:rPr>
              <a:t>мента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7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20" dirty="0">
                <a:solidFill>
                  <a:srgbClr val="006FC0"/>
                </a:solidFill>
                <a:latin typeface="Arial Narrow"/>
                <a:cs typeface="Arial Narrow"/>
              </a:rPr>
              <a:t>б</a:t>
            </a:r>
            <a:r>
              <a:rPr sz="2500" b="1" i="1" spc="10" dirty="0">
                <a:solidFill>
                  <a:srgbClr val="006FC0"/>
                </a:solidFill>
                <a:latin typeface="Arial Narrow"/>
                <a:cs typeface="Arial Narrow"/>
              </a:rPr>
              <a:t>у</a:t>
            </a:r>
            <a:r>
              <a:rPr sz="2500" b="1" i="1" spc="-170" dirty="0">
                <a:solidFill>
                  <a:srgbClr val="006FC0"/>
                </a:solidFill>
                <a:latin typeface="Arial Narrow"/>
                <a:cs typeface="Arial Narrow"/>
              </a:rPr>
              <a:t>квы: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5621" y="1880690"/>
            <a:ext cx="150812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0845" algn="l"/>
              </a:tabLst>
            </a:pPr>
            <a:r>
              <a:rPr sz="2500" b="1" i="1" spc="-385" dirty="0">
                <a:solidFill>
                  <a:srgbClr val="006FC0"/>
                </a:solidFill>
                <a:latin typeface="Arial"/>
                <a:cs typeface="Arial"/>
              </a:rPr>
              <a:t>d	</a:t>
            </a:r>
            <a:r>
              <a:rPr sz="2500" b="1" i="1" spc="-325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2500" b="1" i="1" spc="2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b="1" i="1" spc="135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sz="2500" b="1" i="1" spc="75" dirty="0">
                <a:solidFill>
                  <a:srgbClr val="006FC0"/>
                </a:solidFill>
                <a:latin typeface="Arial"/>
                <a:cs typeface="Arial"/>
              </a:rPr>
              <a:t>/</a:t>
            </a:r>
            <a:r>
              <a:rPr sz="2500" b="1" i="1" spc="-420" dirty="0">
                <a:solidFill>
                  <a:srgbClr val="006FC0"/>
                </a:solidFill>
                <a:latin typeface="Arial"/>
                <a:cs typeface="Arial"/>
              </a:rPr>
              <a:t>10</a:t>
            </a:r>
            <a:r>
              <a:rPr sz="2500" b="1" i="1" spc="2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b="1" i="1" spc="-385"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370" y="2246450"/>
            <a:ext cx="319913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41855" algn="l"/>
              </a:tabLst>
            </a:pPr>
            <a:r>
              <a:rPr sz="2500" b="1" i="1" spc="-375" dirty="0">
                <a:solidFill>
                  <a:srgbClr val="006FC0"/>
                </a:solidFill>
                <a:latin typeface="Arial Narrow"/>
                <a:cs typeface="Arial Narrow"/>
              </a:rPr>
              <a:t>Ш</a:t>
            </a:r>
            <a:r>
              <a:rPr sz="2500" b="1" i="1" spc="-105" dirty="0">
                <a:solidFill>
                  <a:srgbClr val="006FC0"/>
                </a:solidFill>
                <a:latin typeface="Arial Narrow"/>
                <a:cs typeface="Arial Narrow"/>
              </a:rPr>
              <a:t>и</a:t>
            </a:r>
            <a:r>
              <a:rPr sz="2500" b="1" i="1" spc="-100" dirty="0">
                <a:solidFill>
                  <a:srgbClr val="006FC0"/>
                </a:solidFill>
                <a:latin typeface="Arial Narrow"/>
                <a:cs typeface="Arial Narrow"/>
              </a:rPr>
              <a:t>рин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а </a:t>
            </a:r>
            <a:r>
              <a:rPr sz="2500" b="1" i="1" spc="-18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20" dirty="0">
                <a:solidFill>
                  <a:srgbClr val="006FC0"/>
                </a:solidFill>
                <a:latin typeface="Arial Narrow"/>
                <a:cs typeface="Arial Narrow"/>
              </a:rPr>
              <a:t>б</a:t>
            </a:r>
            <a:r>
              <a:rPr sz="2500" b="1" i="1" spc="10" dirty="0">
                <a:solidFill>
                  <a:srgbClr val="006FC0"/>
                </a:solidFill>
                <a:latin typeface="Arial Narrow"/>
                <a:cs typeface="Arial Narrow"/>
              </a:rPr>
              <a:t>у</a:t>
            </a:r>
            <a:r>
              <a:rPr sz="2500" b="1" i="1" spc="-170" dirty="0">
                <a:solidFill>
                  <a:srgbClr val="006FC0"/>
                </a:solidFill>
                <a:latin typeface="Arial Narrow"/>
                <a:cs typeface="Arial Narrow"/>
              </a:rPr>
              <a:t>квы: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2500" b="1" i="1" spc="-385" dirty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z="2500" b="1" i="1" spc="2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b="1" i="1" spc="-325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2500" b="1" i="1" spc="2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b="1" i="1" spc="-245" dirty="0">
                <a:solidFill>
                  <a:srgbClr val="006FC0"/>
                </a:solidFill>
                <a:latin typeface="Arial"/>
                <a:cs typeface="Arial"/>
              </a:rPr>
              <a:t>0</a:t>
            </a:r>
            <a:r>
              <a:rPr sz="2500" b="1" i="1" spc="-204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sz="2500" b="1" i="1" spc="-325" dirty="0">
                <a:solidFill>
                  <a:srgbClr val="006FC0"/>
                </a:solidFill>
                <a:latin typeface="Arial"/>
                <a:cs typeface="Arial"/>
              </a:rPr>
              <a:t>6h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72788" y="2307709"/>
            <a:ext cx="58928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i="1" spc="30" dirty="0">
                <a:solidFill>
                  <a:srgbClr val="006FC0"/>
                </a:solidFill>
                <a:latin typeface="Arial Narrow"/>
                <a:cs typeface="Arial Narrow"/>
              </a:rPr>
              <a:t>кро</a:t>
            </a:r>
            <a:r>
              <a:rPr sz="1900" i="1" spc="-50" dirty="0">
                <a:solidFill>
                  <a:srgbClr val="006FC0"/>
                </a:solidFill>
                <a:latin typeface="Arial Narrow"/>
                <a:cs typeface="Arial Narrow"/>
              </a:rPr>
              <a:t>ме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0802" y="2246450"/>
            <a:ext cx="71056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i="1" spc="-114" dirty="0">
                <a:solidFill>
                  <a:srgbClr val="006FC0"/>
                </a:solidFill>
                <a:latin typeface="Arial Narrow"/>
                <a:cs typeface="Arial Narrow"/>
              </a:rPr>
              <a:t>Г </a:t>
            </a:r>
            <a:r>
              <a:rPr sz="2500" b="1" i="1" spc="-18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220" dirty="0">
                <a:solidFill>
                  <a:srgbClr val="006FC0"/>
                </a:solidFill>
                <a:latin typeface="Arial Narrow"/>
                <a:cs typeface="Arial Narrow"/>
              </a:rPr>
              <a:t>Е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345" dirty="0">
                <a:solidFill>
                  <a:srgbClr val="006FC0"/>
                </a:solidFill>
                <a:latin typeface="Arial Narrow"/>
                <a:cs typeface="Arial Narrow"/>
              </a:rPr>
              <a:t>С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13752" y="2246450"/>
            <a:ext cx="53213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i="1" spc="10" dirty="0">
                <a:solidFill>
                  <a:srgbClr val="006FC0"/>
                </a:solidFill>
                <a:latin typeface="Arial Narrow"/>
                <a:cs typeface="Arial Narrow"/>
              </a:rPr>
              <a:t>0</a:t>
            </a:r>
            <a:r>
              <a:rPr sz="2500" b="1" i="1" spc="-75" dirty="0">
                <a:solidFill>
                  <a:srgbClr val="006FC0"/>
                </a:solidFill>
                <a:latin typeface="Arial Narrow"/>
                <a:cs typeface="Arial Narrow"/>
              </a:rPr>
              <a:t>,</a:t>
            </a:r>
            <a:r>
              <a:rPr sz="2500" b="1" i="1" spc="25" dirty="0">
                <a:solidFill>
                  <a:srgbClr val="006FC0"/>
                </a:solidFill>
                <a:latin typeface="Arial Narrow"/>
                <a:cs typeface="Arial Narrow"/>
              </a:rPr>
              <a:t>5</a:t>
            </a:r>
            <a:r>
              <a:rPr sz="2500" b="1" i="1" spc="-385"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09946" y="2612210"/>
            <a:ext cx="83756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i="1" spc="-240" dirty="0">
                <a:solidFill>
                  <a:srgbClr val="006FC0"/>
                </a:solidFill>
                <a:latin typeface="Arial Narrow"/>
                <a:cs typeface="Arial Narrow"/>
              </a:rPr>
              <a:t>М </a:t>
            </a:r>
            <a:r>
              <a:rPr sz="2500" b="1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570" dirty="0">
                <a:solidFill>
                  <a:srgbClr val="006FC0"/>
                </a:solidFill>
                <a:latin typeface="Arial Narrow"/>
                <a:cs typeface="Arial Narrow"/>
              </a:rPr>
              <a:t>Ы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665" dirty="0">
                <a:solidFill>
                  <a:srgbClr val="006FC0"/>
                </a:solidFill>
                <a:latin typeface="Arial Narrow"/>
                <a:cs typeface="Arial Narrow"/>
              </a:rPr>
              <a:t>Ю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50126" y="2612210"/>
            <a:ext cx="53022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i="1" spc="-245" dirty="0">
                <a:solidFill>
                  <a:srgbClr val="006FC0"/>
                </a:solidFill>
                <a:latin typeface="Arial"/>
                <a:cs typeface="Arial"/>
              </a:rPr>
              <a:t>0</a:t>
            </a:r>
            <a:r>
              <a:rPr sz="2500" b="1" i="1" spc="-204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sz="2500" b="1" i="1" spc="-245" dirty="0">
                <a:solidFill>
                  <a:srgbClr val="006FC0"/>
                </a:solidFill>
                <a:latin typeface="Arial"/>
                <a:cs typeface="Arial"/>
              </a:rPr>
              <a:t>7</a:t>
            </a:r>
            <a:r>
              <a:rPr sz="2500" b="1" i="1" spc="-385"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09946" y="2978106"/>
            <a:ext cx="922019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i="1" spc="-270" dirty="0">
                <a:solidFill>
                  <a:srgbClr val="006FC0"/>
                </a:solidFill>
                <a:latin typeface="Arial Narrow"/>
                <a:cs typeface="Arial Narrow"/>
              </a:rPr>
              <a:t>Ж </a:t>
            </a:r>
            <a:r>
              <a:rPr sz="2500" b="1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225" dirty="0">
                <a:solidFill>
                  <a:srgbClr val="006FC0"/>
                </a:solidFill>
                <a:latin typeface="Arial Narrow"/>
                <a:cs typeface="Arial Narrow"/>
              </a:rPr>
              <a:t>Щ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6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30" dirty="0">
                <a:solidFill>
                  <a:srgbClr val="006FC0"/>
                </a:solidFill>
                <a:latin typeface="Arial Narrow"/>
                <a:cs typeface="Arial Narrow"/>
              </a:rPr>
              <a:t>Ф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32803" y="2978106"/>
            <a:ext cx="551180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i="1" spc="-245" dirty="0">
                <a:solidFill>
                  <a:srgbClr val="006FC0"/>
                </a:solidFill>
                <a:latin typeface="Arial"/>
                <a:cs typeface="Arial"/>
              </a:rPr>
              <a:t>0</a:t>
            </a:r>
            <a:r>
              <a:rPr sz="2500" b="1" i="1" spc="-204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sz="2500" b="1" i="1" spc="-80" dirty="0">
                <a:solidFill>
                  <a:srgbClr val="006FC0"/>
                </a:solidFill>
                <a:latin typeface="Arial"/>
                <a:cs typeface="Arial"/>
              </a:rPr>
              <a:t>8</a:t>
            </a:r>
            <a:r>
              <a:rPr sz="2500" b="1" i="1" spc="-385"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70" y="3344111"/>
            <a:ext cx="5160645" cy="693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77004" algn="l"/>
                <a:tab pos="5001260" algn="l"/>
              </a:tabLst>
            </a:pPr>
            <a:r>
              <a:rPr sz="2500" b="1" i="1" spc="-70" dirty="0">
                <a:solidFill>
                  <a:srgbClr val="006FC0"/>
                </a:solidFill>
                <a:latin typeface="Arial Narrow"/>
                <a:cs typeface="Arial Narrow"/>
              </a:rPr>
              <a:t>Р</a:t>
            </a:r>
            <a:r>
              <a:rPr sz="2500" b="1" i="1" spc="10" dirty="0">
                <a:solidFill>
                  <a:srgbClr val="006FC0"/>
                </a:solidFill>
                <a:latin typeface="Arial Narrow"/>
                <a:cs typeface="Arial Narrow"/>
              </a:rPr>
              <a:t>а</a:t>
            </a:r>
            <a:r>
              <a:rPr sz="2500" b="1" i="1" spc="-155" dirty="0">
                <a:solidFill>
                  <a:srgbClr val="006FC0"/>
                </a:solidFill>
                <a:latin typeface="Arial Narrow"/>
                <a:cs typeface="Arial Narrow"/>
              </a:rPr>
              <a:t>сс</a:t>
            </a:r>
            <a:r>
              <a:rPr sz="2500" b="1" i="1" spc="-120" dirty="0">
                <a:solidFill>
                  <a:srgbClr val="006FC0"/>
                </a:solidFill>
                <a:latin typeface="Arial Narrow"/>
                <a:cs typeface="Arial Narrow"/>
              </a:rPr>
              <a:t>тояние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9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215" dirty="0">
                <a:solidFill>
                  <a:srgbClr val="006FC0"/>
                </a:solidFill>
                <a:latin typeface="Arial Narrow"/>
                <a:cs typeface="Arial Narrow"/>
              </a:rPr>
              <a:t>м</a:t>
            </a:r>
            <a:r>
              <a:rPr sz="2500" b="1" i="1" spc="10" dirty="0">
                <a:solidFill>
                  <a:srgbClr val="006FC0"/>
                </a:solidFill>
                <a:latin typeface="Arial Narrow"/>
                <a:cs typeface="Arial Narrow"/>
              </a:rPr>
              <a:t>е</a:t>
            </a:r>
            <a:r>
              <a:rPr sz="2500" b="1" i="1" spc="-45" dirty="0">
                <a:solidFill>
                  <a:srgbClr val="006FC0"/>
                </a:solidFill>
                <a:latin typeface="Arial Narrow"/>
                <a:cs typeface="Arial Narrow"/>
              </a:rPr>
              <a:t>ж</a:t>
            </a:r>
            <a:r>
              <a:rPr sz="2500" b="1" i="1" spc="-65" dirty="0">
                <a:solidFill>
                  <a:srgbClr val="006FC0"/>
                </a:solidFill>
                <a:latin typeface="Arial Narrow"/>
                <a:cs typeface="Arial Narrow"/>
              </a:rPr>
              <a:t>ду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9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20" dirty="0">
                <a:solidFill>
                  <a:srgbClr val="006FC0"/>
                </a:solidFill>
                <a:latin typeface="Arial Narrow"/>
                <a:cs typeface="Arial Narrow"/>
              </a:rPr>
              <a:t>б</a:t>
            </a:r>
            <a:r>
              <a:rPr sz="2500" b="1" i="1" spc="10" dirty="0">
                <a:solidFill>
                  <a:srgbClr val="006FC0"/>
                </a:solidFill>
                <a:latin typeface="Arial Narrow"/>
                <a:cs typeface="Arial Narrow"/>
              </a:rPr>
              <a:t>у</a:t>
            </a:r>
            <a:r>
              <a:rPr sz="2500" b="1" i="1" spc="110" dirty="0">
                <a:solidFill>
                  <a:srgbClr val="006FC0"/>
                </a:solidFill>
                <a:latin typeface="Arial Narrow"/>
                <a:cs typeface="Arial Narrow"/>
              </a:rPr>
              <a:t>к</a:t>
            </a:r>
            <a:r>
              <a:rPr sz="2500" b="1" i="1" spc="-50" dirty="0">
                <a:solidFill>
                  <a:srgbClr val="006FC0"/>
                </a:solidFill>
                <a:latin typeface="Arial Narrow"/>
                <a:cs typeface="Arial Narrow"/>
              </a:rPr>
              <a:t>в</a:t>
            </a:r>
            <a:r>
              <a:rPr sz="2500" b="1" i="1" spc="-60" dirty="0">
                <a:solidFill>
                  <a:srgbClr val="006FC0"/>
                </a:solidFill>
                <a:latin typeface="Arial Narrow"/>
                <a:cs typeface="Arial Narrow"/>
              </a:rPr>
              <a:t>а</a:t>
            </a:r>
            <a:r>
              <a:rPr sz="2500" b="1" i="1" spc="-215" dirty="0">
                <a:solidFill>
                  <a:srgbClr val="006FC0"/>
                </a:solidFill>
                <a:latin typeface="Arial Narrow"/>
                <a:cs typeface="Arial Narrow"/>
              </a:rPr>
              <a:t>м</a:t>
            </a:r>
            <a:r>
              <a:rPr sz="2500" b="1" i="1" spc="-114" dirty="0">
                <a:solidFill>
                  <a:srgbClr val="006FC0"/>
                </a:solidFill>
                <a:latin typeface="Arial Narrow"/>
                <a:cs typeface="Arial Narrow"/>
              </a:rPr>
              <a:t>и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9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00" dirty="0">
                <a:solidFill>
                  <a:srgbClr val="006FC0"/>
                </a:solidFill>
                <a:latin typeface="Arial Narrow"/>
                <a:cs typeface="Arial Narrow"/>
              </a:rPr>
              <a:t>в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2500" b="1" i="1" spc="-155" dirty="0">
                <a:solidFill>
                  <a:srgbClr val="006FC0"/>
                </a:solidFill>
                <a:latin typeface="Arial Narrow"/>
                <a:cs typeface="Arial Narrow"/>
              </a:rPr>
              <a:t>с</a:t>
            </a:r>
            <a:r>
              <a:rPr sz="2500" b="1" i="1" spc="-120" dirty="0">
                <a:solidFill>
                  <a:srgbClr val="006FC0"/>
                </a:solidFill>
                <a:latin typeface="Arial Narrow"/>
                <a:cs typeface="Arial Narrow"/>
              </a:rPr>
              <a:t>л</a:t>
            </a:r>
            <a:r>
              <a:rPr sz="2500" b="1" i="1" spc="-105" dirty="0">
                <a:solidFill>
                  <a:srgbClr val="006FC0"/>
                </a:solidFill>
                <a:latin typeface="Arial Narrow"/>
                <a:cs typeface="Arial Narrow"/>
              </a:rPr>
              <a:t>о</a:t>
            </a:r>
            <a:r>
              <a:rPr sz="2500" b="1" i="1" spc="-95" dirty="0">
                <a:solidFill>
                  <a:srgbClr val="006FC0"/>
                </a:solidFill>
                <a:latin typeface="Arial Narrow"/>
                <a:cs typeface="Arial Narrow"/>
              </a:rPr>
              <a:t>ве: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2500" b="1" i="1" spc="-254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endParaRPr sz="2500">
              <a:latin typeface="Arial"/>
              <a:cs typeface="Arial"/>
            </a:endParaRPr>
          </a:p>
          <a:p>
            <a:pPr marL="1611630">
              <a:lnSpc>
                <a:spcPct val="100000"/>
              </a:lnSpc>
              <a:spcBef>
                <a:spcPts val="480"/>
              </a:spcBef>
              <a:tabLst>
                <a:tab pos="2221865" algn="l"/>
              </a:tabLst>
            </a:pPr>
            <a:r>
              <a:rPr sz="1900" i="1" spc="-30" dirty="0">
                <a:solidFill>
                  <a:srgbClr val="006FC0"/>
                </a:solidFill>
                <a:latin typeface="Arial Narrow"/>
                <a:cs typeface="Arial Narrow"/>
              </a:rPr>
              <a:t>е</a:t>
            </a:r>
            <a:r>
              <a:rPr sz="1900" i="1" spc="-20" dirty="0">
                <a:solidFill>
                  <a:srgbClr val="006FC0"/>
                </a:solidFill>
                <a:latin typeface="Arial Narrow"/>
                <a:cs typeface="Arial Narrow"/>
              </a:rPr>
              <a:t>сли</a:t>
            </a:r>
            <a:r>
              <a:rPr sz="1900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1900" i="1" spc="-20" dirty="0">
                <a:solidFill>
                  <a:srgbClr val="006FC0"/>
                </a:solidFill>
                <a:latin typeface="Arial Narrow"/>
                <a:cs typeface="Arial Narrow"/>
              </a:rPr>
              <a:t>б</a:t>
            </a:r>
            <a:r>
              <a:rPr sz="1900" i="1" spc="85" dirty="0">
                <a:solidFill>
                  <a:srgbClr val="006FC0"/>
                </a:solidFill>
                <a:latin typeface="Arial Narrow"/>
                <a:cs typeface="Arial Narrow"/>
              </a:rPr>
              <a:t>укв</a:t>
            </a:r>
            <a:r>
              <a:rPr sz="1900" i="1" spc="-190" dirty="0">
                <a:solidFill>
                  <a:srgbClr val="006FC0"/>
                </a:solidFill>
                <a:latin typeface="Arial Narrow"/>
                <a:cs typeface="Arial Narrow"/>
              </a:rPr>
              <a:t>ы</a:t>
            </a:r>
            <a:r>
              <a:rPr sz="19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900" i="1" spc="-15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900" i="1" spc="-10" dirty="0">
                <a:solidFill>
                  <a:srgbClr val="006FC0"/>
                </a:solidFill>
                <a:latin typeface="Arial Narrow"/>
                <a:cs typeface="Arial Narrow"/>
              </a:rPr>
              <a:t>пар</a:t>
            </a:r>
            <a:r>
              <a:rPr sz="1900" i="1" spc="-20" dirty="0">
                <a:solidFill>
                  <a:srgbClr val="006FC0"/>
                </a:solidFill>
                <a:latin typeface="Arial Narrow"/>
                <a:cs typeface="Arial Narrow"/>
              </a:rPr>
              <a:t>алл</a:t>
            </a:r>
            <a:r>
              <a:rPr sz="1900" i="1" dirty="0">
                <a:solidFill>
                  <a:srgbClr val="006FC0"/>
                </a:solidFill>
                <a:latin typeface="Arial Narrow"/>
                <a:cs typeface="Arial Narrow"/>
              </a:rPr>
              <a:t>ель</a:t>
            </a:r>
            <a:r>
              <a:rPr sz="1900" i="1" spc="-95" dirty="0">
                <a:solidFill>
                  <a:srgbClr val="006FC0"/>
                </a:solidFill>
                <a:latin typeface="Arial Narrow"/>
                <a:cs typeface="Arial Narrow"/>
              </a:rPr>
              <a:t>ны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03850" y="3750302"/>
            <a:ext cx="72644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i="1" spc="-21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100" b="1" i="1" spc="2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100" b="1" i="1" spc="-270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2100" b="1" i="1" spc="2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100" b="1" i="1" spc="-260" dirty="0">
                <a:solidFill>
                  <a:srgbClr val="006FC0"/>
                </a:solidFill>
                <a:latin typeface="Arial"/>
                <a:cs typeface="Arial"/>
              </a:rPr>
              <a:t>2d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79854" y="4067294"/>
            <a:ext cx="366966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94355" algn="l"/>
              </a:tabLst>
            </a:pPr>
            <a:r>
              <a:rPr sz="1900" i="1" spc="-30" dirty="0">
                <a:solidFill>
                  <a:srgbClr val="006FC0"/>
                </a:solidFill>
                <a:latin typeface="Arial Narrow"/>
                <a:cs typeface="Arial Narrow"/>
              </a:rPr>
              <a:t>е</a:t>
            </a:r>
            <a:r>
              <a:rPr sz="1900" i="1" spc="-20" dirty="0">
                <a:solidFill>
                  <a:srgbClr val="006FC0"/>
                </a:solidFill>
                <a:latin typeface="Arial Narrow"/>
                <a:cs typeface="Arial Narrow"/>
              </a:rPr>
              <a:t>сли</a:t>
            </a:r>
            <a:r>
              <a:rPr sz="19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900" i="1" spc="-14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900" i="1" spc="60" dirty="0">
                <a:solidFill>
                  <a:srgbClr val="006FC0"/>
                </a:solidFill>
                <a:latin typeface="Arial Narrow"/>
                <a:cs typeface="Arial Narrow"/>
              </a:rPr>
              <a:t>бук</a:t>
            </a:r>
            <a:r>
              <a:rPr sz="1900" i="1" spc="-70" dirty="0">
                <a:solidFill>
                  <a:srgbClr val="006FC0"/>
                </a:solidFill>
                <a:latin typeface="Arial Narrow"/>
                <a:cs typeface="Arial Narrow"/>
              </a:rPr>
              <a:t>вы</a:t>
            </a:r>
            <a:r>
              <a:rPr sz="19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900" i="1" spc="-12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900" i="1" dirty="0">
                <a:solidFill>
                  <a:srgbClr val="006FC0"/>
                </a:solidFill>
                <a:latin typeface="Arial Narrow"/>
                <a:cs typeface="Arial Narrow"/>
              </a:rPr>
              <a:t>не </a:t>
            </a:r>
            <a:r>
              <a:rPr sz="1900" i="1" spc="-13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900" i="1" spc="-10" dirty="0">
                <a:solidFill>
                  <a:srgbClr val="006FC0"/>
                </a:solidFill>
                <a:latin typeface="Arial Narrow"/>
                <a:cs typeface="Arial Narrow"/>
              </a:rPr>
              <a:t>пара</a:t>
            </a:r>
            <a:r>
              <a:rPr sz="1900" i="1" spc="-5" dirty="0">
                <a:solidFill>
                  <a:srgbClr val="006FC0"/>
                </a:solidFill>
                <a:latin typeface="Arial Narrow"/>
                <a:cs typeface="Arial Narrow"/>
              </a:rPr>
              <a:t>л</a:t>
            </a:r>
            <a:r>
              <a:rPr sz="1900" i="1" spc="-20" dirty="0">
                <a:solidFill>
                  <a:srgbClr val="006FC0"/>
                </a:solidFill>
                <a:latin typeface="Arial Narrow"/>
                <a:cs typeface="Arial Narrow"/>
              </a:rPr>
              <a:t>лел</a:t>
            </a:r>
            <a:r>
              <a:rPr sz="1900" i="1" spc="-50" dirty="0">
                <a:solidFill>
                  <a:srgbClr val="006FC0"/>
                </a:solidFill>
                <a:latin typeface="Arial Narrow"/>
                <a:cs typeface="Arial Narrow"/>
              </a:rPr>
              <a:t>ьны</a:t>
            </a:r>
            <a:r>
              <a:rPr sz="1900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1900" b="1" i="1" spc="-10" dirty="0">
                <a:solidFill>
                  <a:srgbClr val="006FC0"/>
                </a:solidFill>
                <a:latin typeface="Arial Narrow"/>
                <a:cs typeface="Arial Narrow"/>
              </a:rPr>
              <a:t>а</a:t>
            </a:r>
            <a:r>
              <a:rPr sz="19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900" b="1" i="1" spc="-5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100" b="1" i="1" spc="-270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2100" b="1" i="1" spc="2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100" b="1" i="1" spc="-335" dirty="0">
                <a:solidFill>
                  <a:srgbClr val="006FC0"/>
                </a:solidFill>
                <a:latin typeface="Arial"/>
                <a:cs typeface="Arial"/>
              </a:rPr>
              <a:t>d</a:t>
            </a:r>
            <a:endParaRPr sz="2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79676" y="4437113"/>
            <a:ext cx="5909945" cy="2000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3773" y="452739"/>
            <a:ext cx="3845560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27910" algn="l"/>
              </a:tabLst>
            </a:pPr>
            <a:r>
              <a:rPr sz="3800" b="1" i="1" spc="-285" dirty="0">
                <a:solidFill>
                  <a:srgbClr val="006FC0"/>
                </a:solidFill>
                <a:latin typeface="Arial Narrow"/>
                <a:cs typeface="Arial Narrow"/>
              </a:rPr>
              <a:t>П</a:t>
            </a:r>
            <a:r>
              <a:rPr sz="3800" b="1" i="1" spc="-10" dirty="0">
                <a:solidFill>
                  <a:srgbClr val="006FC0"/>
                </a:solidFill>
                <a:latin typeface="Arial Narrow"/>
                <a:cs typeface="Arial Narrow"/>
              </a:rPr>
              <a:t>а</a:t>
            </a:r>
            <a:r>
              <a:rPr sz="3800" b="1" i="1" spc="-185" dirty="0">
                <a:solidFill>
                  <a:srgbClr val="006FC0"/>
                </a:solidFill>
                <a:latin typeface="Arial Narrow"/>
                <a:cs typeface="Arial Narrow"/>
              </a:rPr>
              <a:t>р</a:t>
            </a:r>
            <a:r>
              <a:rPr sz="3800" b="1" i="1" spc="-215" dirty="0">
                <a:solidFill>
                  <a:srgbClr val="006FC0"/>
                </a:solidFill>
                <a:latin typeface="Arial Narrow"/>
                <a:cs typeface="Arial Narrow"/>
              </a:rPr>
              <a:t>аме</a:t>
            </a:r>
            <a:r>
              <a:rPr sz="3800" b="1" i="1" spc="-295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3800" b="1" i="1" spc="-490" dirty="0">
                <a:solidFill>
                  <a:srgbClr val="006FC0"/>
                </a:solidFill>
                <a:latin typeface="Arial Narrow"/>
                <a:cs typeface="Arial Narrow"/>
              </a:rPr>
              <a:t>ры</a:t>
            </a:r>
            <a:r>
              <a:rPr sz="3800" b="1" i="1" dirty="0">
                <a:solidFill>
                  <a:srgbClr val="006FC0"/>
                </a:solidFill>
                <a:latin typeface="Arial Narrow"/>
                <a:cs typeface="Arial Narrow"/>
              </a:rPr>
              <a:t>	</a:t>
            </a:r>
            <a:r>
              <a:rPr sz="3800" b="1" i="1" spc="-540" dirty="0">
                <a:solidFill>
                  <a:srgbClr val="006FC0"/>
                </a:solidFill>
                <a:latin typeface="Arial Narrow"/>
                <a:cs typeface="Arial Narrow"/>
              </a:rPr>
              <a:t>ш</a:t>
            </a:r>
            <a:r>
              <a:rPr sz="3800" b="1" i="1" spc="-185" dirty="0">
                <a:solidFill>
                  <a:srgbClr val="006FC0"/>
                </a:solidFill>
                <a:latin typeface="Arial Narrow"/>
                <a:cs typeface="Arial Narrow"/>
              </a:rPr>
              <a:t>р</a:t>
            </a:r>
            <a:r>
              <a:rPr sz="3800" b="1" i="1" spc="-345" dirty="0">
                <a:solidFill>
                  <a:srgbClr val="006FC0"/>
                </a:solidFill>
                <a:latin typeface="Arial Narrow"/>
                <a:cs typeface="Arial Narrow"/>
              </a:rPr>
              <a:t>ифта</a:t>
            </a:r>
            <a:endParaRPr sz="3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473" y="1369470"/>
            <a:ext cx="3416300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i="1" spc="-180" dirty="0">
                <a:solidFill>
                  <a:srgbClr val="006FC0"/>
                </a:solidFill>
                <a:latin typeface="Arial Narrow"/>
                <a:cs typeface="Arial Narrow"/>
              </a:rPr>
              <a:t>В</a:t>
            </a:r>
            <a:r>
              <a:rPr sz="2500" b="1" i="1" spc="-484" dirty="0">
                <a:solidFill>
                  <a:srgbClr val="006FC0"/>
                </a:solidFill>
                <a:latin typeface="Arial Narrow"/>
                <a:cs typeface="Arial Narrow"/>
              </a:rPr>
              <a:t>ы</a:t>
            </a:r>
            <a:r>
              <a:rPr sz="2500" b="1" i="1" spc="-155" dirty="0">
                <a:solidFill>
                  <a:srgbClr val="006FC0"/>
                </a:solidFill>
                <a:latin typeface="Arial Narrow"/>
                <a:cs typeface="Arial Narrow"/>
              </a:rPr>
              <a:t>с</a:t>
            </a:r>
            <a:r>
              <a:rPr sz="2500" b="1" i="1" spc="-105" dirty="0">
                <a:solidFill>
                  <a:srgbClr val="006FC0"/>
                </a:solidFill>
                <a:latin typeface="Arial Narrow"/>
                <a:cs typeface="Arial Narrow"/>
              </a:rPr>
              <a:t>о</a:t>
            </a:r>
            <a:r>
              <a:rPr sz="2500" b="1" i="1" spc="-180" dirty="0">
                <a:solidFill>
                  <a:srgbClr val="006FC0"/>
                </a:solidFill>
                <a:latin typeface="Arial Narrow"/>
                <a:cs typeface="Arial Narrow"/>
              </a:rPr>
              <a:t>та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8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3350" b="1" i="1" spc="-215" dirty="0">
                <a:solidFill>
                  <a:srgbClr val="006FC0"/>
                </a:solidFill>
                <a:latin typeface="Arial Narrow"/>
                <a:cs typeface="Arial Narrow"/>
              </a:rPr>
              <a:t>с</a:t>
            </a:r>
            <a:r>
              <a:rPr sz="3350" b="1" i="1" spc="-370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3350" b="1" i="1" spc="-240" dirty="0">
                <a:solidFill>
                  <a:srgbClr val="006FC0"/>
                </a:solidFill>
                <a:latin typeface="Arial Narrow"/>
                <a:cs typeface="Arial Narrow"/>
              </a:rPr>
              <a:t>р</a:t>
            </a:r>
            <a:r>
              <a:rPr sz="3350" b="1" i="1" spc="-195" dirty="0">
                <a:solidFill>
                  <a:srgbClr val="006FC0"/>
                </a:solidFill>
                <a:latin typeface="Arial Narrow"/>
                <a:cs typeface="Arial Narrow"/>
              </a:rPr>
              <a:t>очных</a:t>
            </a:r>
            <a:r>
              <a:rPr sz="3350" b="1" i="1" spc="204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90" dirty="0">
                <a:solidFill>
                  <a:srgbClr val="006FC0"/>
                </a:solidFill>
                <a:latin typeface="Arial Narrow"/>
                <a:cs typeface="Arial Narrow"/>
              </a:rPr>
              <a:t>бук</a:t>
            </a:r>
            <a:r>
              <a:rPr sz="2500" i="1" spc="75" dirty="0">
                <a:solidFill>
                  <a:srgbClr val="006FC0"/>
                </a:solidFill>
                <a:latin typeface="Arial Narrow"/>
                <a:cs typeface="Arial Narrow"/>
              </a:rPr>
              <a:t>в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0979" y="1451557"/>
            <a:ext cx="3694429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40" dirty="0">
                <a:solidFill>
                  <a:srgbClr val="006FC0"/>
                </a:solidFill>
                <a:latin typeface="Arial Narrow"/>
                <a:cs typeface="Arial Narrow"/>
              </a:rPr>
              <a:t>соотв</a:t>
            </a:r>
            <a:r>
              <a:rPr sz="2500" i="1" spc="-55" dirty="0">
                <a:solidFill>
                  <a:srgbClr val="006FC0"/>
                </a:solidFill>
                <a:latin typeface="Arial Narrow"/>
                <a:cs typeface="Arial Narrow"/>
              </a:rPr>
              <a:t>етству</a:t>
            </a:r>
            <a:r>
              <a:rPr sz="2500" i="1" spc="-45" dirty="0">
                <a:solidFill>
                  <a:srgbClr val="006FC0"/>
                </a:solidFill>
                <a:latin typeface="Arial Narrow"/>
                <a:cs typeface="Arial Narrow"/>
              </a:rPr>
              <a:t>е</a:t>
            </a:r>
            <a:r>
              <a:rPr sz="2500" i="1" spc="-240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7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5" dirty="0">
                <a:solidFill>
                  <a:srgbClr val="006FC0"/>
                </a:solidFill>
                <a:latin typeface="Arial Narrow"/>
                <a:cs typeface="Arial Narrow"/>
              </a:rPr>
              <a:t>след</a:t>
            </a:r>
            <a:r>
              <a:rPr sz="2500" i="1" spc="-65" dirty="0">
                <a:solidFill>
                  <a:srgbClr val="006FC0"/>
                </a:solidFill>
                <a:latin typeface="Arial Narrow"/>
                <a:cs typeface="Arial Narrow"/>
              </a:rPr>
              <a:t>ую</a:t>
            </a:r>
            <a:r>
              <a:rPr sz="2500" i="1" spc="-275" dirty="0">
                <a:solidFill>
                  <a:srgbClr val="006FC0"/>
                </a:solidFill>
                <a:latin typeface="Arial Narrow"/>
                <a:cs typeface="Arial Narrow"/>
              </a:rPr>
              <a:t>щ</a:t>
            </a:r>
            <a:r>
              <a:rPr sz="2500" i="1" spc="10" dirty="0">
                <a:solidFill>
                  <a:srgbClr val="006FC0"/>
                </a:solidFill>
                <a:latin typeface="Arial Narrow"/>
                <a:cs typeface="Arial Narrow"/>
              </a:rPr>
              <a:t>ему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87548" y="1840177"/>
            <a:ext cx="356044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25" dirty="0">
                <a:solidFill>
                  <a:srgbClr val="006FC0"/>
                </a:solidFill>
                <a:latin typeface="Arial Narrow"/>
                <a:cs typeface="Arial Narrow"/>
              </a:rPr>
              <a:t>меньшему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ра</a:t>
            </a:r>
            <a:r>
              <a:rPr sz="2500" i="1" spc="20" dirty="0">
                <a:solidFill>
                  <a:srgbClr val="006FC0"/>
                </a:solidFill>
                <a:latin typeface="Arial Narrow"/>
                <a:cs typeface="Arial Narrow"/>
              </a:rPr>
              <a:t>змеру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14" dirty="0">
                <a:solidFill>
                  <a:srgbClr val="006FC0"/>
                </a:solidFill>
                <a:latin typeface="Arial Narrow"/>
                <a:cs typeface="Arial Narrow"/>
              </a:rPr>
              <a:t>шрифта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0473" y="2206073"/>
            <a:ext cx="3217545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i="1" spc="-380" dirty="0">
                <a:solidFill>
                  <a:srgbClr val="006FC0"/>
                </a:solidFill>
                <a:latin typeface="Arial Narrow"/>
                <a:cs typeface="Arial Narrow"/>
              </a:rPr>
              <a:t>Ш</a:t>
            </a:r>
            <a:r>
              <a:rPr sz="2500" b="1" i="1" spc="-105" dirty="0">
                <a:solidFill>
                  <a:srgbClr val="006FC0"/>
                </a:solidFill>
                <a:latin typeface="Arial Narrow"/>
                <a:cs typeface="Arial Narrow"/>
              </a:rPr>
              <a:t>и</a:t>
            </a:r>
            <a:r>
              <a:rPr sz="2500" b="1" i="1" spc="-75" dirty="0">
                <a:solidFill>
                  <a:srgbClr val="006FC0"/>
                </a:solidFill>
                <a:latin typeface="Arial Narrow"/>
                <a:cs typeface="Arial Narrow"/>
              </a:rPr>
              <a:t>рина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8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25" dirty="0">
                <a:solidFill>
                  <a:srgbClr val="006FC0"/>
                </a:solidFill>
                <a:latin typeface="Arial Narrow"/>
                <a:cs typeface="Arial Narrow"/>
              </a:rPr>
              <a:t>строчной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6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10" dirty="0">
                <a:solidFill>
                  <a:srgbClr val="006FC0"/>
                </a:solidFill>
                <a:latin typeface="Arial Narrow"/>
                <a:cs typeface="Arial Narrow"/>
              </a:rPr>
              <a:t>буквы: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8753" y="2206073"/>
            <a:ext cx="1193800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254" dirty="0">
                <a:solidFill>
                  <a:srgbClr val="006FC0"/>
                </a:solidFill>
                <a:latin typeface="Arial"/>
                <a:cs typeface="Arial"/>
              </a:rPr>
              <a:t>g</a:t>
            </a:r>
            <a:r>
              <a:rPr sz="2500" i="1" spc="2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i="1" spc="-325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2500" i="1" spc="2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i="1" spc="-235" dirty="0">
                <a:solidFill>
                  <a:srgbClr val="006FC0"/>
                </a:solidFill>
                <a:latin typeface="Arial"/>
                <a:cs typeface="Arial"/>
              </a:rPr>
              <a:t>0,5</a:t>
            </a:r>
            <a:r>
              <a:rPr sz="2500" i="1" spc="2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i="1" spc="-254"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8573" y="2633337"/>
            <a:ext cx="58928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i="1" spc="30" dirty="0">
                <a:solidFill>
                  <a:srgbClr val="006FC0"/>
                </a:solidFill>
                <a:latin typeface="Arial Narrow"/>
                <a:cs typeface="Arial Narrow"/>
              </a:rPr>
              <a:t>кро</a:t>
            </a:r>
            <a:r>
              <a:rPr sz="1900" i="1" spc="-50" dirty="0">
                <a:solidFill>
                  <a:srgbClr val="006FC0"/>
                </a:solidFill>
                <a:latin typeface="Arial Narrow"/>
                <a:cs typeface="Arial Narrow"/>
              </a:rPr>
              <a:t>ме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65626" y="2572078"/>
            <a:ext cx="41084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100" dirty="0">
                <a:solidFill>
                  <a:srgbClr val="006FC0"/>
                </a:solidFill>
                <a:latin typeface="Arial Narrow"/>
                <a:cs typeface="Arial Narrow"/>
              </a:rPr>
              <a:t>з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45" dirty="0">
                <a:solidFill>
                  <a:srgbClr val="006FC0"/>
                </a:solidFill>
                <a:latin typeface="Arial Narrow"/>
                <a:cs typeface="Arial Narrow"/>
              </a:rPr>
              <a:t>с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8559" y="2572078"/>
            <a:ext cx="67183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190" dirty="0">
                <a:solidFill>
                  <a:srgbClr val="006FC0"/>
                </a:solidFill>
                <a:latin typeface="Arial"/>
                <a:cs typeface="Arial"/>
              </a:rPr>
              <a:t>0,4</a:t>
            </a:r>
            <a:r>
              <a:rPr sz="2500" i="1" spc="2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i="1" spc="-254"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65957" y="2937838"/>
            <a:ext cx="77724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100" dirty="0">
                <a:solidFill>
                  <a:srgbClr val="006FC0"/>
                </a:solidFill>
                <a:latin typeface="Arial Narrow"/>
                <a:cs typeface="Arial Narrow"/>
              </a:rPr>
              <a:t>м </a:t>
            </a:r>
            <a:r>
              <a:rPr sz="2500" i="1" spc="-15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235" dirty="0">
                <a:solidFill>
                  <a:srgbClr val="006FC0"/>
                </a:solidFill>
                <a:latin typeface="Arial Narrow"/>
                <a:cs typeface="Arial Narrow"/>
              </a:rPr>
              <a:t>ю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229" dirty="0">
                <a:solidFill>
                  <a:srgbClr val="006FC0"/>
                </a:solidFill>
                <a:latin typeface="Arial Narrow"/>
                <a:cs typeface="Arial Narrow"/>
              </a:rPr>
              <a:t>ы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20461" y="2937838"/>
            <a:ext cx="65087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235" dirty="0">
                <a:solidFill>
                  <a:srgbClr val="006FC0"/>
                </a:solidFill>
                <a:latin typeface="Arial"/>
                <a:cs typeface="Arial"/>
              </a:rPr>
              <a:t>0,7</a:t>
            </a:r>
            <a:r>
              <a:rPr sz="2500" i="1" spc="2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i="1" spc="-254"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65957" y="3303598"/>
            <a:ext cx="117157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55" dirty="0">
                <a:solidFill>
                  <a:srgbClr val="006FC0"/>
                </a:solidFill>
                <a:latin typeface="Arial Narrow"/>
                <a:cs typeface="Arial Narrow"/>
              </a:rPr>
              <a:t>ж </a:t>
            </a:r>
            <a:r>
              <a:rPr sz="2500" i="1" spc="-15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240" dirty="0">
                <a:solidFill>
                  <a:srgbClr val="006FC0"/>
                </a:solidFill>
                <a:latin typeface="Arial Narrow"/>
                <a:cs typeface="Arial Narrow"/>
              </a:rPr>
              <a:t>т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05" dirty="0">
                <a:solidFill>
                  <a:srgbClr val="006FC0"/>
                </a:solidFill>
                <a:latin typeface="Arial Narrow"/>
                <a:cs typeface="Arial Narrow"/>
              </a:rPr>
              <a:t>щ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6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240" dirty="0">
                <a:solidFill>
                  <a:srgbClr val="006FC0"/>
                </a:solidFill>
                <a:latin typeface="Arial Narrow"/>
                <a:cs typeface="Arial Narrow"/>
              </a:rPr>
              <a:t>ф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40273" y="3303598"/>
            <a:ext cx="67183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190" dirty="0">
                <a:solidFill>
                  <a:srgbClr val="006FC0"/>
                </a:solidFill>
                <a:latin typeface="Arial"/>
                <a:cs typeface="Arial"/>
              </a:rPr>
              <a:t>0,8</a:t>
            </a:r>
            <a:r>
              <a:rPr sz="2500" i="1" spc="2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i="1" spc="-254" dirty="0">
                <a:solidFill>
                  <a:srgbClr val="006FC0"/>
                </a:solidFill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0473" y="4035372"/>
            <a:ext cx="363474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i="1" spc="-70" dirty="0">
                <a:solidFill>
                  <a:srgbClr val="006FC0"/>
                </a:solidFill>
                <a:latin typeface="Arial Narrow"/>
                <a:cs typeface="Arial Narrow"/>
              </a:rPr>
              <a:t>Р</a:t>
            </a:r>
            <a:r>
              <a:rPr sz="2500" b="1" i="1" spc="10" dirty="0">
                <a:solidFill>
                  <a:srgbClr val="006FC0"/>
                </a:solidFill>
                <a:latin typeface="Arial Narrow"/>
                <a:cs typeface="Arial Narrow"/>
              </a:rPr>
              <a:t>а</a:t>
            </a:r>
            <a:r>
              <a:rPr sz="2500" b="1" i="1" spc="-155" dirty="0">
                <a:solidFill>
                  <a:srgbClr val="006FC0"/>
                </a:solidFill>
                <a:latin typeface="Arial Narrow"/>
                <a:cs typeface="Arial Narrow"/>
              </a:rPr>
              <a:t>сс</a:t>
            </a:r>
            <a:r>
              <a:rPr sz="2500" b="1" i="1" spc="-120" dirty="0">
                <a:solidFill>
                  <a:srgbClr val="006FC0"/>
                </a:solidFill>
                <a:latin typeface="Arial Narrow"/>
                <a:cs typeface="Arial Narrow"/>
              </a:rPr>
              <a:t>тояние</a:t>
            </a:r>
            <a:r>
              <a:rPr sz="2500" b="1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b="1" i="1" spc="-18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20" dirty="0">
                <a:solidFill>
                  <a:srgbClr val="006FC0"/>
                </a:solidFill>
                <a:latin typeface="Arial Narrow"/>
                <a:cs typeface="Arial Narrow"/>
              </a:rPr>
              <a:t>между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spc="-15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2500" i="1" dirty="0">
                <a:solidFill>
                  <a:srgbClr val="006FC0"/>
                </a:solidFill>
                <a:latin typeface="Arial Narrow"/>
                <a:cs typeface="Arial Narrow"/>
              </a:rPr>
              <a:t>слов</a:t>
            </a:r>
            <a:r>
              <a:rPr sz="2500" i="1" spc="-45" dirty="0">
                <a:solidFill>
                  <a:srgbClr val="006FC0"/>
                </a:solidFill>
                <a:latin typeface="Arial Narrow"/>
                <a:cs typeface="Arial Narrow"/>
              </a:rPr>
              <a:t>ами: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01361" y="4035372"/>
            <a:ext cx="85979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i="1" spc="-254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2500" i="1" spc="2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i="1" spc="-325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2500" i="1" spc="2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500" i="1" spc="-250" dirty="0">
                <a:solidFill>
                  <a:srgbClr val="006FC0"/>
                </a:solidFill>
                <a:latin typeface="Arial"/>
                <a:cs typeface="Arial"/>
              </a:rPr>
              <a:t>6</a:t>
            </a:r>
            <a:r>
              <a:rPr sz="2500" i="1" spc="-254" dirty="0">
                <a:solidFill>
                  <a:srgbClr val="006FC0"/>
                </a:solidFill>
                <a:latin typeface="Arial"/>
                <a:cs typeface="Arial"/>
              </a:rPr>
              <a:t>d</a:t>
            </a:r>
            <a:endParaRPr sz="25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79676" y="4437113"/>
            <a:ext cx="5909945" cy="2000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289</Words>
  <Application>Microsoft Office PowerPoint</Application>
  <PresentationFormat>Экран (4:3)</PresentationFormat>
  <Paragraphs>94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Наклон  чертежного  шрифта  должен  быть  75°.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Цифры чертёжного шрифта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2020-12-01T01:37:26Z</dcterms:created>
  <dcterms:modified xsi:type="dcterms:W3CDTF">2020-11-30T22:43:54Z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2014-01-26T00:00:00Z</vt:filetime>
  </property>
  <property fmtid="{D5CDD505-2E9C-101B-9397-08002B2CF9AE}" pid="3" name="LastSaved">
    <vt:filetime>2020-11-30T00:00:00Z</vt:filetime>
  </property>
</Properties>
</file>