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68" r:id="rId3"/>
    <p:sldId id="271" r:id="rId4"/>
    <p:sldId id="257" r:id="rId5"/>
    <p:sldId id="272" r:id="rId6"/>
    <p:sldId id="273" r:id="rId7"/>
    <p:sldId id="274" r:id="rId8"/>
    <p:sldId id="275" r:id="rId9"/>
    <p:sldId id="276" r:id="rId10"/>
    <p:sldId id="267" r:id="rId11"/>
    <p:sldId id="261" r:id="rId12"/>
    <p:sldId id="27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5DA9F-D1A0-4B04-A2EC-5A7DACA030C3}"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ru-RU"/>
        </a:p>
      </dgm:t>
    </dgm:pt>
    <dgm:pt modelId="{E777D3DC-610D-441E-9331-72A74D98CC57}">
      <dgm:prSet phldrT="[Текст]"/>
      <dgm:spPr/>
      <dgm:t>
        <a:bodyPr/>
        <a:lstStyle/>
        <a:p>
          <a:r>
            <a:rPr lang="ru-RU" dirty="0" smtClean="0">
              <a:solidFill>
                <a:schemeClr val="tx1"/>
              </a:solidFill>
            </a:rPr>
            <a:t>Человек с достоинством</a:t>
          </a:r>
          <a:endParaRPr lang="ru-RU" dirty="0">
            <a:solidFill>
              <a:schemeClr val="tx1"/>
            </a:solidFill>
          </a:endParaRPr>
        </a:p>
      </dgm:t>
    </dgm:pt>
    <dgm:pt modelId="{38EF62A9-D8FC-4185-B526-76E086B2937B}" type="parTrans" cxnId="{B2A83A8D-AAB0-4E91-B331-9B5672BA1C8E}">
      <dgm:prSet/>
      <dgm:spPr/>
      <dgm:t>
        <a:bodyPr/>
        <a:lstStyle/>
        <a:p>
          <a:endParaRPr lang="ru-RU"/>
        </a:p>
      </dgm:t>
    </dgm:pt>
    <dgm:pt modelId="{E77F7065-C320-4072-8CBA-6FE96540D5B5}" type="sibTrans" cxnId="{B2A83A8D-AAB0-4E91-B331-9B5672BA1C8E}">
      <dgm:prSet/>
      <dgm:spPr/>
      <dgm:t>
        <a:bodyPr/>
        <a:lstStyle/>
        <a:p>
          <a:endParaRPr lang="ru-RU"/>
        </a:p>
      </dgm:t>
    </dgm:pt>
    <dgm:pt modelId="{080505BD-BD19-4D66-B7EE-3E614EFCA47E}">
      <dgm:prSet phldrT="[Текст]" custT="1"/>
      <dgm:spPr/>
      <dgm:t>
        <a:bodyPr/>
        <a:lstStyle/>
        <a:p>
          <a:r>
            <a:rPr lang="ru-RU" sz="1800" b="1" dirty="0" smtClean="0">
              <a:solidFill>
                <a:schemeClr val="tx1"/>
              </a:solidFill>
            </a:rPr>
            <a:t>Не отступит от правды</a:t>
          </a:r>
          <a:endParaRPr lang="ru-RU" sz="1800" b="1" dirty="0">
            <a:solidFill>
              <a:schemeClr val="tx1"/>
            </a:solidFill>
          </a:endParaRPr>
        </a:p>
      </dgm:t>
    </dgm:pt>
    <dgm:pt modelId="{B5F4E16B-09EB-4903-9AF5-07218A26FB10}" type="parTrans" cxnId="{32C28611-2F3F-4DBA-BCC2-249A9911490C}">
      <dgm:prSet/>
      <dgm:spPr/>
      <dgm:t>
        <a:bodyPr/>
        <a:lstStyle/>
        <a:p>
          <a:endParaRPr lang="ru-RU"/>
        </a:p>
      </dgm:t>
    </dgm:pt>
    <dgm:pt modelId="{65AFCE9D-ED56-4ADC-AABB-7762035220B3}" type="sibTrans" cxnId="{32C28611-2F3F-4DBA-BCC2-249A9911490C}">
      <dgm:prSet/>
      <dgm:spPr/>
      <dgm:t>
        <a:bodyPr/>
        <a:lstStyle/>
        <a:p>
          <a:endParaRPr lang="ru-RU"/>
        </a:p>
      </dgm:t>
    </dgm:pt>
    <dgm:pt modelId="{2A7A070D-F193-47CD-9FB5-8747724D9597}">
      <dgm:prSet phldrT="[Текст]" custT="1"/>
      <dgm:spPr/>
      <dgm:t>
        <a:bodyPr/>
        <a:lstStyle/>
        <a:p>
          <a:r>
            <a:rPr lang="ru-RU" sz="1800" b="1" dirty="0" smtClean="0">
              <a:solidFill>
                <a:schemeClr val="tx1"/>
              </a:solidFill>
            </a:rPr>
            <a:t>Его слова не расходятся с делами</a:t>
          </a:r>
          <a:endParaRPr lang="ru-RU" sz="1800" b="1" dirty="0">
            <a:solidFill>
              <a:schemeClr val="tx1"/>
            </a:solidFill>
          </a:endParaRPr>
        </a:p>
      </dgm:t>
    </dgm:pt>
    <dgm:pt modelId="{CC8FBAC8-2CFA-4E17-B1F2-AF7A8BA74EF0}" type="parTrans" cxnId="{432A3C2B-0D12-4096-B862-C82AD3EEEAB9}">
      <dgm:prSet/>
      <dgm:spPr/>
      <dgm:t>
        <a:bodyPr/>
        <a:lstStyle/>
        <a:p>
          <a:endParaRPr lang="ru-RU"/>
        </a:p>
      </dgm:t>
    </dgm:pt>
    <dgm:pt modelId="{5D44CD64-BDD0-4612-B82E-AED366569A14}" type="sibTrans" cxnId="{432A3C2B-0D12-4096-B862-C82AD3EEEAB9}">
      <dgm:prSet/>
      <dgm:spPr/>
      <dgm:t>
        <a:bodyPr/>
        <a:lstStyle/>
        <a:p>
          <a:endParaRPr lang="ru-RU"/>
        </a:p>
      </dgm:t>
    </dgm:pt>
    <dgm:pt modelId="{5A17490D-CCCF-4CE1-81E0-11379CDA4FDC}">
      <dgm:prSet phldrT="[Текст]" custT="1"/>
      <dgm:spPr/>
      <dgm:t>
        <a:bodyPr/>
        <a:lstStyle/>
        <a:p>
          <a:r>
            <a:rPr lang="ru-RU" sz="1800" b="1" dirty="0" smtClean="0">
              <a:solidFill>
                <a:schemeClr val="tx1"/>
              </a:solidFill>
            </a:rPr>
            <a:t>Заслуживает доверия</a:t>
          </a:r>
          <a:endParaRPr lang="ru-RU" sz="1800" b="1" dirty="0">
            <a:solidFill>
              <a:schemeClr val="tx1"/>
            </a:solidFill>
          </a:endParaRPr>
        </a:p>
      </dgm:t>
    </dgm:pt>
    <dgm:pt modelId="{CEF8B70B-1BA1-4D5B-93E4-5346A483A691}" type="parTrans" cxnId="{27662FEE-2C54-4CA7-84C7-7EEC79FCBC0A}">
      <dgm:prSet/>
      <dgm:spPr/>
      <dgm:t>
        <a:bodyPr/>
        <a:lstStyle/>
        <a:p>
          <a:endParaRPr lang="ru-RU"/>
        </a:p>
      </dgm:t>
    </dgm:pt>
    <dgm:pt modelId="{1AC8C0B5-4C85-4EC8-B370-5E782E725787}" type="sibTrans" cxnId="{27662FEE-2C54-4CA7-84C7-7EEC79FCBC0A}">
      <dgm:prSet/>
      <dgm:spPr/>
      <dgm:t>
        <a:bodyPr/>
        <a:lstStyle/>
        <a:p>
          <a:endParaRPr lang="ru-RU"/>
        </a:p>
      </dgm:t>
    </dgm:pt>
    <dgm:pt modelId="{DD03886F-AE9D-4423-B0F7-65DE28F60EDA}">
      <dgm:prSet phldrT="[Текст]" custT="1"/>
      <dgm:spPr/>
      <dgm:t>
        <a:bodyPr/>
        <a:lstStyle/>
        <a:p>
          <a:r>
            <a:rPr lang="ru-RU" sz="1800" b="1" dirty="0" smtClean="0">
              <a:solidFill>
                <a:schemeClr val="tx1"/>
              </a:solidFill>
            </a:rPr>
            <a:t>Не подведет в беде</a:t>
          </a:r>
          <a:endParaRPr lang="ru-RU" sz="1800" b="1" dirty="0">
            <a:solidFill>
              <a:schemeClr val="tx1"/>
            </a:solidFill>
          </a:endParaRPr>
        </a:p>
      </dgm:t>
    </dgm:pt>
    <dgm:pt modelId="{5FADC9DD-B89A-48FB-8A9D-D74986BBB467}" type="parTrans" cxnId="{D91AA211-62BE-4664-81AF-C5D9FC600485}">
      <dgm:prSet/>
      <dgm:spPr/>
      <dgm:t>
        <a:bodyPr/>
        <a:lstStyle/>
        <a:p>
          <a:endParaRPr lang="ru-RU"/>
        </a:p>
      </dgm:t>
    </dgm:pt>
    <dgm:pt modelId="{982D70A3-2F2D-4514-B1DF-D7777959DDD2}" type="sibTrans" cxnId="{D91AA211-62BE-4664-81AF-C5D9FC600485}">
      <dgm:prSet/>
      <dgm:spPr/>
      <dgm:t>
        <a:bodyPr/>
        <a:lstStyle/>
        <a:p>
          <a:endParaRPr lang="ru-RU"/>
        </a:p>
      </dgm:t>
    </dgm:pt>
    <dgm:pt modelId="{0AA86D19-4B6F-4737-A079-5F0D1DCD285B}" type="pres">
      <dgm:prSet presAssocID="{AB45DA9F-D1A0-4B04-A2EC-5A7DACA030C3}" presName="cycle" presStyleCnt="0">
        <dgm:presLayoutVars>
          <dgm:chMax val="1"/>
          <dgm:dir/>
          <dgm:animLvl val="ctr"/>
          <dgm:resizeHandles val="exact"/>
        </dgm:presLayoutVars>
      </dgm:prSet>
      <dgm:spPr/>
      <dgm:t>
        <a:bodyPr/>
        <a:lstStyle/>
        <a:p>
          <a:endParaRPr lang="ru-RU"/>
        </a:p>
      </dgm:t>
    </dgm:pt>
    <dgm:pt modelId="{930E8B6D-55A9-41BC-9991-D3900362AF4D}" type="pres">
      <dgm:prSet presAssocID="{E777D3DC-610D-441E-9331-72A74D98CC57}" presName="centerShape" presStyleLbl="node0" presStyleIdx="0" presStyleCnt="1" custScaleX="275318"/>
      <dgm:spPr/>
      <dgm:t>
        <a:bodyPr/>
        <a:lstStyle/>
        <a:p>
          <a:endParaRPr lang="ru-RU"/>
        </a:p>
      </dgm:t>
    </dgm:pt>
    <dgm:pt modelId="{82031898-964E-435E-921E-23EFE8B46B36}" type="pres">
      <dgm:prSet presAssocID="{B5F4E16B-09EB-4903-9AF5-07218A26FB10}" presName="Name9" presStyleLbl="parChTrans1D2" presStyleIdx="0" presStyleCnt="4"/>
      <dgm:spPr/>
      <dgm:t>
        <a:bodyPr/>
        <a:lstStyle/>
        <a:p>
          <a:endParaRPr lang="ru-RU"/>
        </a:p>
      </dgm:t>
    </dgm:pt>
    <dgm:pt modelId="{16F22D29-26DE-4BDA-A11C-C01891493CA7}" type="pres">
      <dgm:prSet presAssocID="{B5F4E16B-09EB-4903-9AF5-07218A26FB10}" presName="connTx" presStyleLbl="parChTrans1D2" presStyleIdx="0" presStyleCnt="4"/>
      <dgm:spPr/>
      <dgm:t>
        <a:bodyPr/>
        <a:lstStyle/>
        <a:p>
          <a:endParaRPr lang="ru-RU"/>
        </a:p>
      </dgm:t>
    </dgm:pt>
    <dgm:pt modelId="{1137F1E1-4982-4742-9DA9-E3C210A20106}" type="pres">
      <dgm:prSet presAssocID="{080505BD-BD19-4D66-B7EE-3E614EFCA47E}" presName="node" presStyleLbl="node1" presStyleIdx="0" presStyleCnt="4" custScaleX="300159">
        <dgm:presLayoutVars>
          <dgm:bulletEnabled val="1"/>
        </dgm:presLayoutVars>
      </dgm:prSet>
      <dgm:spPr/>
      <dgm:t>
        <a:bodyPr/>
        <a:lstStyle/>
        <a:p>
          <a:endParaRPr lang="ru-RU"/>
        </a:p>
      </dgm:t>
    </dgm:pt>
    <dgm:pt modelId="{EB08DE06-BBF4-4B63-89E1-21C2DC7DBE4B}" type="pres">
      <dgm:prSet presAssocID="{CC8FBAC8-2CFA-4E17-B1F2-AF7A8BA74EF0}" presName="Name9" presStyleLbl="parChTrans1D2" presStyleIdx="1" presStyleCnt="4"/>
      <dgm:spPr/>
      <dgm:t>
        <a:bodyPr/>
        <a:lstStyle/>
        <a:p>
          <a:endParaRPr lang="ru-RU"/>
        </a:p>
      </dgm:t>
    </dgm:pt>
    <dgm:pt modelId="{02611979-BBCD-4893-A7DE-DF117044CDE3}" type="pres">
      <dgm:prSet presAssocID="{CC8FBAC8-2CFA-4E17-B1F2-AF7A8BA74EF0}" presName="connTx" presStyleLbl="parChTrans1D2" presStyleIdx="1" presStyleCnt="4"/>
      <dgm:spPr/>
      <dgm:t>
        <a:bodyPr/>
        <a:lstStyle/>
        <a:p>
          <a:endParaRPr lang="ru-RU"/>
        </a:p>
      </dgm:t>
    </dgm:pt>
    <dgm:pt modelId="{6AD627ED-D621-4370-B354-7F63A3F2D35C}" type="pres">
      <dgm:prSet presAssocID="{2A7A070D-F193-47CD-9FB5-8747724D9597}" presName="node" presStyleLbl="node1" presStyleIdx="1" presStyleCnt="4" custScaleX="239106" custScaleY="87132" custRadScaleRad="204360" custRadScaleInc="11605">
        <dgm:presLayoutVars>
          <dgm:bulletEnabled val="1"/>
        </dgm:presLayoutVars>
      </dgm:prSet>
      <dgm:spPr/>
      <dgm:t>
        <a:bodyPr/>
        <a:lstStyle/>
        <a:p>
          <a:endParaRPr lang="ru-RU"/>
        </a:p>
      </dgm:t>
    </dgm:pt>
    <dgm:pt modelId="{3682E83B-18E9-4420-AD64-9E4CF30A5421}" type="pres">
      <dgm:prSet presAssocID="{CEF8B70B-1BA1-4D5B-93E4-5346A483A691}" presName="Name9" presStyleLbl="parChTrans1D2" presStyleIdx="2" presStyleCnt="4"/>
      <dgm:spPr/>
      <dgm:t>
        <a:bodyPr/>
        <a:lstStyle/>
        <a:p>
          <a:endParaRPr lang="ru-RU"/>
        </a:p>
      </dgm:t>
    </dgm:pt>
    <dgm:pt modelId="{3091607D-EA26-48B3-8F7C-8118E56B0CF0}" type="pres">
      <dgm:prSet presAssocID="{CEF8B70B-1BA1-4D5B-93E4-5346A483A691}" presName="connTx" presStyleLbl="parChTrans1D2" presStyleIdx="2" presStyleCnt="4"/>
      <dgm:spPr/>
      <dgm:t>
        <a:bodyPr/>
        <a:lstStyle/>
        <a:p>
          <a:endParaRPr lang="ru-RU"/>
        </a:p>
      </dgm:t>
    </dgm:pt>
    <dgm:pt modelId="{0B08E730-3C37-4611-91B3-DA4AB8FC793C}" type="pres">
      <dgm:prSet presAssocID="{5A17490D-CCCF-4CE1-81E0-11379CDA4FDC}" presName="node" presStyleLbl="node1" presStyleIdx="2" presStyleCnt="4" custScaleX="371483">
        <dgm:presLayoutVars>
          <dgm:bulletEnabled val="1"/>
        </dgm:presLayoutVars>
      </dgm:prSet>
      <dgm:spPr/>
      <dgm:t>
        <a:bodyPr/>
        <a:lstStyle/>
        <a:p>
          <a:endParaRPr lang="ru-RU"/>
        </a:p>
      </dgm:t>
    </dgm:pt>
    <dgm:pt modelId="{43E77903-C913-40CA-A8AE-8C111DB77A1B}" type="pres">
      <dgm:prSet presAssocID="{5FADC9DD-B89A-48FB-8A9D-D74986BBB467}" presName="Name9" presStyleLbl="parChTrans1D2" presStyleIdx="3" presStyleCnt="4"/>
      <dgm:spPr/>
      <dgm:t>
        <a:bodyPr/>
        <a:lstStyle/>
        <a:p>
          <a:endParaRPr lang="ru-RU"/>
        </a:p>
      </dgm:t>
    </dgm:pt>
    <dgm:pt modelId="{C4BE90D8-E4E1-49D9-95E6-0DE751179EB1}" type="pres">
      <dgm:prSet presAssocID="{5FADC9DD-B89A-48FB-8A9D-D74986BBB467}" presName="connTx" presStyleLbl="parChTrans1D2" presStyleIdx="3" presStyleCnt="4"/>
      <dgm:spPr/>
      <dgm:t>
        <a:bodyPr/>
        <a:lstStyle/>
        <a:p>
          <a:endParaRPr lang="ru-RU"/>
        </a:p>
      </dgm:t>
    </dgm:pt>
    <dgm:pt modelId="{7126649A-0E57-4D43-949C-27AA635DD245}" type="pres">
      <dgm:prSet presAssocID="{DD03886F-AE9D-4423-B0F7-65DE28F60EDA}" presName="node" presStyleLbl="node1" presStyleIdx="3" presStyleCnt="4" custScaleX="186348" custRadScaleRad="192650" custRadScaleInc="5799">
        <dgm:presLayoutVars>
          <dgm:bulletEnabled val="1"/>
        </dgm:presLayoutVars>
      </dgm:prSet>
      <dgm:spPr/>
      <dgm:t>
        <a:bodyPr/>
        <a:lstStyle/>
        <a:p>
          <a:endParaRPr lang="ru-RU"/>
        </a:p>
      </dgm:t>
    </dgm:pt>
  </dgm:ptLst>
  <dgm:cxnLst>
    <dgm:cxn modelId="{658A73A2-2CB9-4607-89FC-4B7445CA537E}" type="presOf" srcId="{B5F4E16B-09EB-4903-9AF5-07218A26FB10}" destId="{82031898-964E-435E-921E-23EFE8B46B36}" srcOrd="0" destOrd="0" presId="urn:microsoft.com/office/officeart/2005/8/layout/radial1"/>
    <dgm:cxn modelId="{711F2067-F5CE-4E52-AC58-B9A2FB2C427F}" type="presOf" srcId="{B5F4E16B-09EB-4903-9AF5-07218A26FB10}" destId="{16F22D29-26DE-4BDA-A11C-C01891493CA7}" srcOrd="1" destOrd="0" presId="urn:microsoft.com/office/officeart/2005/8/layout/radial1"/>
    <dgm:cxn modelId="{D91AA211-62BE-4664-81AF-C5D9FC600485}" srcId="{E777D3DC-610D-441E-9331-72A74D98CC57}" destId="{DD03886F-AE9D-4423-B0F7-65DE28F60EDA}" srcOrd="3" destOrd="0" parTransId="{5FADC9DD-B89A-48FB-8A9D-D74986BBB467}" sibTransId="{982D70A3-2F2D-4514-B1DF-D7777959DDD2}"/>
    <dgm:cxn modelId="{85800579-8411-4457-A2F2-C5BA9E75A078}" type="presOf" srcId="{DD03886F-AE9D-4423-B0F7-65DE28F60EDA}" destId="{7126649A-0E57-4D43-949C-27AA635DD245}" srcOrd="0" destOrd="0" presId="urn:microsoft.com/office/officeart/2005/8/layout/radial1"/>
    <dgm:cxn modelId="{211F6558-0BC0-4593-B58F-33762B9D1027}" type="presOf" srcId="{CC8FBAC8-2CFA-4E17-B1F2-AF7A8BA74EF0}" destId="{02611979-BBCD-4893-A7DE-DF117044CDE3}" srcOrd="1" destOrd="0" presId="urn:microsoft.com/office/officeart/2005/8/layout/radial1"/>
    <dgm:cxn modelId="{432A3C2B-0D12-4096-B862-C82AD3EEEAB9}" srcId="{E777D3DC-610D-441E-9331-72A74D98CC57}" destId="{2A7A070D-F193-47CD-9FB5-8747724D9597}" srcOrd="1" destOrd="0" parTransId="{CC8FBAC8-2CFA-4E17-B1F2-AF7A8BA74EF0}" sibTransId="{5D44CD64-BDD0-4612-B82E-AED366569A14}"/>
    <dgm:cxn modelId="{27662FEE-2C54-4CA7-84C7-7EEC79FCBC0A}" srcId="{E777D3DC-610D-441E-9331-72A74D98CC57}" destId="{5A17490D-CCCF-4CE1-81E0-11379CDA4FDC}" srcOrd="2" destOrd="0" parTransId="{CEF8B70B-1BA1-4D5B-93E4-5346A483A691}" sibTransId="{1AC8C0B5-4C85-4EC8-B370-5E782E725787}"/>
    <dgm:cxn modelId="{F072AC1D-29BE-4649-81F8-0C5F082C6E28}" type="presOf" srcId="{5FADC9DD-B89A-48FB-8A9D-D74986BBB467}" destId="{C4BE90D8-E4E1-49D9-95E6-0DE751179EB1}" srcOrd="1" destOrd="0" presId="urn:microsoft.com/office/officeart/2005/8/layout/radial1"/>
    <dgm:cxn modelId="{61E032A7-E395-4A18-BA25-2793EF441760}" type="presOf" srcId="{5FADC9DD-B89A-48FB-8A9D-D74986BBB467}" destId="{43E77903-C913-40CA-A8AE-8C111DB77A1B}" srcOrd="0" destOrd="0" presId="urn:microsoft.com/office/officeart/2005/8/layout/radial1"/>
    <dgm:cxn modelId="{FB8F4C10-E776-44EE-8146-9B613D99B9E6}" type="presOf" srcId="{CEF8B70B-1BA1-4D5B-93E4-5346A483A691}" destId="{3682E83B-18E9-4420-AD64-9E4CF30A5421}" srcOrd="0" destOrd="0" presId="urn:microsoft.com/office/officeart/2005/8/layout/radial1"/>
    <dgm:cxn modelId="{87BA057F-7978-41FE-8FFA-737E06A0CCA7}" type="presOf" srcId="{080505BD-BD19-4D66-B7EE-3E614EFCA47E}" destId="{1137F1E1-4982-4742-9DA9-E3C210A20106}" srcOrd="0" destOrd="0" presId="urn:microsoft.com/office/officeart/2005/8/layout/radial1"/>
    <dgm:cxn modelId="{9E6D907C-81FA-4B8F-AC6B-1BF51D6BE6AC}" type="presOf" srcId="{5A17490D-CCCF-4CE1-81E0-11379CDA4FDC}" destId="{0B08E730-3C37-4611-91B3-DA4AB8FC793C}" srcOrd="0" destOrd="0" presId="urn:microsoft.com/office/officeart/2005/8/layout/radial1"/>
    <dgm:cxn modelId="{4A41D86C-0942-4C65-A222-8383F942DEB9}" type="presOf" srcId="{CEF8B70B-1BA1-4D5B-93E4-5346A483A691}" destId="{3091607D-EA26-48B3-8F7C-8118E56B0CF0}" srcOrd="1" destOrd="0" presId="urn:microsoft.com/office/officeart/2005/8/layout/radial1"/>
    <dgm:cxn modelId="{32C28611-2F3F-4DBA-BCC2-249A9911490C}" srcId="{E777D3DC-610D-441E-9331-72A74D98CC57}" destId="{080505BD-BD19-4D66-B7EE-3E614EFCA47E}" srcOrd="0" destOrd="0" parTransId="{B5F4E16B-09EB-4903-9AF5-07218A26FB10}" sibTransId="{65AFCE9D-ED56-4ADC-AABB-7762035220B3}"/>
    <dgm:cxn modelId="{F6BE91A5-38C7-4EA1-BE57-57F7E1FBFD07}" type="presOf" srcId="{E777D3DC-610D-441E-9331-72A74D98CC57}" destId="{930E8B6D-55A9-41BC-9991-D3900362AF4D}" srcOrd="0" destOrd="0" presId="urn:microsoft.com/office/officeart/2005/8/layout/radial1"/>
    <dgm:cxn modelId="{B84B868B-9E88-4BED-9B30-9B1955681B3E}" type="presOf" srcId="{CC8FBAC8-2CFA-4E17-B1F2-AF7A8BA74EF0}" destId="{EB08DE06-BBF4-4B63-89E1-21C2DC7DBE4B}" srcOrd="0" destOrd="0" presId="urn:microsoft.com/office/officeart/2005/8/layout/radial1"/>
    <dgm:cxn modelId="{B2A83A8D-AAB0-4E91-B331-9B5672BA1C8E}" srcId="{AB45DA9F-D1A0-4B04-A2EC-5A7DACA030C3}" destId="{E777D3DC-610D-441E-9331-72A74D98CC57}" srcOrd="0" destOrd="0" parTransId="{38EF62A9-D8FC-4185-B526-76E086B2937B}" sibTransId="{E77F7065-C320-4072-8CBA-6FE96540D5B5}"/>
    <dgm:cxn modelId="{2510A71C-E5CB-4015-BB66-D128112719F0}" type="presOf" srcId="{AB45DA9F-D1A0-4B04-A2EC-5A7DACA030C3}" destId="{0AA86D19-4B6F-4737-A079-5F0D1DCD285B}" srcOrd="0" destOrd="0" presId="urn:microsoft.com/office/officeart/2005/8/layout/radial1"/>
    <dgm:cxn modelId="{A772E241-D8E7-44F1-9312-570F870E9668}" type="presOf" srcId="{2A7A070D-F193-47CD-9FB5-8747724D9597}" destId="{6AD627ED-D621-4370-B354-7F63A3F2D35C}" srcOrd="0" destOrd="0" presId="urn:microsoft.com/office/officeart/2005/8/layout/radial1"/>
    <dgm:cxn modelId="{F5747BF3-B859-4AFE-B744-FB2731300960}" type="presParOf" srcId="{0AA86D19-4B6F-4737-A079-5F0D1DCD285B}" destId="{930E8B6D-55A9-41BC-9991-D3900362AF4D}" srcOrd="0" destOrd="0" presId="urn:microsoft.com/office/officeart/2005/8/layout/radial1"/>
    <dgm:cxn modelId="{B3D2D01D-65C7-4E1B-A0DF-1DF1A90950A1}" type="presParOf" srcId="{0AA86D19-4B6F-4737-A079-5F0D1DCD285B}" destId="{82031898-964E-435E-921E-23EFE8B46B36}" srcOrd="1" destOrd="0" presId="urn:microsoft.com/office/officeart/2005/8/layout/radial1"/>
    <dgm:cxn modelId="{319519D2-A776-43A7-A250-0DD2CE7813E2}" type="presParOf" srcId="{82031898-964E-435E-921E-23EFE8B46B36}" destId="{16F22D29-26DE-4BDA-A11C-C01891493CA7}" srcOrd="0" destOrd="0" presId="urn:microsoft.com/office/officeart/2005/8/layout/radial1"/>
    <dgm:cxn modelId="{0E72A1B2-5130-4BA2-8EB8-F35C1B78A9B9}" type="presParOf" srcId="{0AA86D19-4B6F-4737-A079-5F0D1DCD285B}" destId="{1137F1E1-4982-4742-9DA9-E3C210A20106}" srcOrd="2" destOrd="0" presId="urn:microsoft.com/office/officeart/2005/8/layout/radial1"/>
    <dgm:cxn modelId="{CAFF2000-3C55-4230-8F99-750840ECB4A9}" type="presParOf" srcId="{0AA86D19-4B6F-4737-A079-5F0D1DCD285B}" destId="{EB08DE06-BBF4-4B63-89E1-21C2DC7DBE4B}" srcOrd="3" destOrd="0" presId="urn:microsoft.com/office/officeart/2005/8/layout/radial1"/>
    <dgm:cxn modelId="{3055C88C-A244-4FFA-B651-33D0BB735B87}" type="presParOf" srcId="{EB08DE06-BBF4-4B63-89E1-21C2DC7DBE4B}" destId="{02611979-BBCD-4893-A7DE-DF117044CDE3}" srcOrd="0" destOrd="0" presId="urn:microsoft.com/office/officeart/2005/8/layout/radial1"/>
    <dgm:cxn modelId="{56823C0A-24DB-40F1-9242-C1B670858C24}" type="presParOf" srcId="{0AA86D19-4B6F-4737-A079-5F0D1DCD285B}" destId="{6AD627ED-D621-4370-B354-7F63A3F2D35C}" srcOrd="4" destOrd="0" presId="urn:microsoft.com/office/officeart/2005/8/layout/radial1"/>
    <dgm:cxn modelId="{9F1CC161-5BA3-4573-B72E-B20E399800E5}" type="presParOf" srcId="{0AA86D19-4B6F-4737-A079-5F0D1DCD285B}" destId="{3682E83B-18E9-4420-AD64-9E4CF30A5421}" srcOrd="5" destOrd="0" presId="urn:microsoft.com/office/officeart/2005/8/layout/radial1"/>
    <dgm:cxn modelId="{CF42E867-470D-4C0A-A857-F366CADA8DF5}" type="presParOf" srcId="{3682E83B-18E9-4420-AD64-9E4CF30A5421}" destId="{3091607D-EA26-48B3-8F7C-8118E56B0CF0}" srcOrd="0" destOrd="0" presId="urn:microsoft.com/office/officeart/2005/8/layout/radial1"/>
    <dgm:cxn modelId="{ED139C2C-65FD-40C8-8C4F-645B6F39436B}" type="presParOf" srcId="{0AA86D19-4B6F-4737-A079-5F0D1DCD285B}" destId="{0B08E730-3C37-4611-91B3-DA4AB8FC793C}" srcOrd="6" destOrd="0" presId="urn:microsoft.com/office/officeart/2005/8/layout/radial1"/>
    <dgm:cxn modelId="{B663F0F7-3BE7-4ECF-AB84-A82251736923}" type="presParOf" srcId="{0AA86D19-4B6F-4737-A079-5F0D1DCD285B}" destId="{43E77903-C913-40CA-A8AE-8C111DB77A1B}" srcOrd="7" destOrd="0" presId="urn:microsoft.com/office/officeart/2005/8/layout/radial1"/>
    <dgm:cxn modelId="{48918944-DC60-4B2D-883D-1C09DD3FB404}" type="presParOf" srcId="{43E77903-C913-40CA-A8AE-8C111DB77A1B}" destId="{C4BE90D8-E4E1-49D9-95E6-0DE751179EB1}" srcOrd="0" destOrd="0" presId="urn:microsoft.com/office/officeart/2005/8/layout/radial1"/>
    <dgm:cxn modelId="{E48FBEAF-6D12-4678-AC4C-BB41E0910796}" type="presParOf" srcId="{0AA86D19-4B6F-4737-A079-5F0D1DCD285B}" destId="{7126649A-0E57-4D43-949C-27AA635DD245}"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E8B6D-55A9-41BC-9991-D3900362AF4D}">
      <dsp:nvSpPr>
        <dsp:cNvPr id="0" name=""/>
        <dsp:cNvSpPr/>
      </dsp:nvSpPr>
      <dsp:spPr>
        <a:xfrm>
          <a:off x="2585214" y="1576980"/>
          <a:ext cx="3298506" cy="1198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ru-RU" sz="2700" kern="1200" dirty="0" smtClean="0">
              <a:solidFill>
                <a:schemeClr val="tx1"/>
              </a:solidFill>
            </a:rPr>
            <a:t>Человек с достоинством</a:t>
          </a:r>
          <a:endParaRPr lang="ru-RU" sz="2700" kern="1200" dirty="0">
            <a:solidFill>
              <a:schemeClr val="tx1"/>
            </a:solidFill>
          </a:endParaRPr>
        </a:p>
      </dsp:txBody>
      <dsp:txXfrm>
        <a:off x="2585214" y="1576980"/>
        <a:ext cx="3298506" cy="1198071"/>
      </dsp:txXfrm>
    </dsp:sp>
    <dsp:sp modelId="{82031898-964E-435E-921E-23EFE8B46B36}">
      <dsp:nvSpPr>
        <dsp:cNvPr id="0" name=""/>
        <dsp:cNvSpPr/>
      </dsp:nvSpPr>
      <dsp:spPr>
        <a:xfrm rot="16200000">
          <a:off x="4053565" y="1383803"/>
          <a:ext cx="361805" cy="24547"/>
        </a:xfrm>
        <a:custGeom>
          <a:avLst/>
          <a:gdLst/>
          <a:ahLst/>
          <a:cxnLst/>
          <a:rect l="0" t="0" r="0" b="0"/>
          <a:pathLst>
            <a:path>
              <a:moveTo>
                <a:pt x="0" y="12273"/>
              </a:moveTo>
              <a:lnTo>
                <a:pt x="361805" y="122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200000">
        <a:off x="4225423" y="1387032"/>
        <a:ext cx="18090" cy="18090"/>
      </dsp:txXfrm>
    </dsp:sp>
    <dsp:sp modelId="{1137F1E1-4982-4742-9DA9-E3C210A20106}">
      <dsp:nvSpPr>
        <dsp:cNvPr id="0" name=""/>
        <dsp:cNvSpPr/>
      </dsp:nvSpPr>
      <dsp:spPr>
        <a:xfrm>
          <a:off x="2436408" y="17103"/>
          <a:ext cx="3596119" cy="11980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Не отступит от правды</a:t>
          </a:r>
          <a:endParaRPr lang="ru-RU" sz="1800" b="1" kern="1200" dirty="0">
            <a:solidFill>
              <a:schemeClr val="tx1"/>
            </a:solidFill>
          </a:endParaRPr>
        </a:p>
      </dsp:txBody>
      <dsp:txXfrm>
        <a:off x="2436408" y="17103"/>
        <a:ext cx="3596119" cy="1198071"/>
      </dsp:txXfrm>
    </dsp:sp>
    <dsp:sp modelId="{EB08DE06-BBF4-4B63-89E1-21C2DC7DBE4B}">
      <dsp:nvSpPr>
        <dsp:cNvPr id="0" name=""/>
        <dsp:cNvSpPr/>
      </dsp:nvSpPr>
      <dsp:spPr>
        <a:xfrm rot="318966">
          <a:off x="5831840" y="2318579"/>
          <a:ext cx="133290" cy="24547"/>
        </a:xfrm>
        <a:custGeom>
          <a:avLst/>
          <a:gdLst/>
          <a:ahLst/>
          <a:cxnLst/>
          <a:rect l="0" t="0" r="0" b="0"/>
          <a:pathLst>
            <a:path>
              <a:moveTo>
                <a:pt x="0" y="12273"/>
              </a:moveTo>
              <a:lnTo>
                <a:pt x="133290" y="122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318966">
        <a:off x="5895153" y="2327521"/>
        <a:ext cx="6664" cy="6664"/>
      </dsp:txXfrm>
    </dsp:sp>
    <dsp:sp modelId="{6AD627ED-D621-4370-B354-7F63A3F2D35C}">
      <dsp:nvSpPr>
        <dsp:cNvPr id="0" name=""/>
        <dsp:cNvSpPr/>
      </dsp:nvSpPr>
      <dsp:spPr>
        <a:xfrm>
          <a:off x="5920314" y="1944212"/>
          <a:ext cx="2864661" cy="104390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Его слова не расходятся с делами</a:t>
          </a:r>
          <a:endParaRPr lang="ru-RU" sz="1800" b="1" kern="1200" dirty="0">
            <a:solidFill>
              <a:schemeClr val="tx1"/>
            </a:solidFill>
          </a:endParaRPr>
        </a:p>
      </dsp:txBody>
      <dsp:txXfrm>
        <a:off x="5920314" y="1944212"/>
        <a:ext cx="2864661" cy="1043903"/>
      </dsp:txXfrm>
    </dsp:sp>
    <dsp:sp modelId="{3682E83B-18E9-4420-AD64-9E4CF30A5421}">
      <dsp:nvSpPr>
        <dsp:cNvPr id="0" name=""/>
        <dsp:cNvSpPr/>
      </dsp:nvSpPr>
      <dsp:spPr>
        <a:xfrm rot="5400000">
          <a:off x="4053565" y="2943680"/>
          <a:ext cx="361805" cy="24547"/>
        </a:xfrm>
        <a:custGeom>
          <a:avLst/>
          <a:gdLst/>
          <a:ahLst/>
          <a:cxnLst/>
          <a:rect l="0" t="0" r="0" b="0"/>
          <a:pathLst>
            <a:path>
              <a:moveTo>
                <a:pt x="0" y="12273"/>
              </a:moveTo>
              <a:lnTo>
                <a:pt x="361805" y="122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400000">
        <a:off x="4225423" y="2946909"/>
        <a:ext cx="18090" cy="18090"/>
      </dsp:txXfrm>
    </dsp:sp>
    <dsp:sp modelId="{0B08E730-3C37-4611-91B3-DA4AB8FC793C}">
      <dsp:nvSpPr>
        <dsp:cNvPr id="0" name=""/>
        <dsp:cNvSpPr/>
      </dsp:nvSpPr>
      <dsp:spPr>
        <a:xfrm>
          <a:off x="2009152" y="3136857"/>
          <a:ext cx="4450632" cy="11980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Заслуживает доверия</a:t>
          </a:r>
          <a:endParaRPr lang="ru-RU" sz="1800" b="1" kern="1200" dirty="0">
            <a:solidFill>
              <a:schemeClr val="tx1"/>
            </a:solidFill>
          </a:endParaRPr>
        </a:p>
      </dsp:txBody>
      <dsp:txXfrm>
        <a:off x="2009152" y="3136857"/>
        <a:ext cx="4450632" cy="1198071"/>
      </dsp:txXfrm>
    </dsp:sp>
    <dsp:sp modelId="{43E77903-C913-40CA-A8AE-8C111DB77A1B}">
      <dsp:nvSpPr>
        <dsp:cNvPr id="0" name=""/>
        <dsp:cNvSpPr/>
      </dsp:nvSpPr>
      <dsp:spPr>
        <a:xfrm rot="10956573">
          <a:off x="2344636" y="2083387"/>
          <a:ext cx="253542" cy="24547"/>
        </a:xfrm>
        <a:custGeom>
          <a:avLst/>
          <a:gdLst/>
          <a:ahLst/>
          <a:cxnLst/>
          <a:rect l="0" t="0" r="0" b="0"/>
          <a:pathLst>
            <a:path>
              <a:moveTo>
                <a:pt x="0" y="12273"/>
              </a:moveTo>
              <a:lnTo>
                <a:pt x="253542" y="122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956573">
        <a:off x="2465069" y="2089322"/>
        <a:ext cx="12677" cy="12677"/>
      </dsp:txXfrm>
    </dsp:sp>
    <dsp:sp modelId="{7126649A-0E57-4D43-949C-27AA635DD245}">
      <dsp:nvSpPr>
        <dsp:cNvPr id="0" name=""/>
        <dsp:cNvSpPr/>
      </dsp:nvSpPr>
      <dsp:spPr>
        <a:xfrm>
          <a:off x="116190" y="1440159"/>
          <a:ext cx="2232582" cy="119807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Не подведет в беде</a:t>
          </a:r>
          <a:endParaRPr lang="ru-RU" sz="1800" b="1" kern="1200" dirty="0">
            <a:solidFill>
              <a:schemeClr val="tx1"/>
            </a:solidFill>
          </a:endParaRPr>
        </a:p>
      </dsp:txBody>
      <dsp:txXfrm>
        <a:off x="116190" y="1440159"/>
        <a:ext cx="2232582" cy="11980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7AEEA-94AE-43E3-94CD-0B230446B44E}" type="datetimeFigureOut">
              <a:rPr lang="ru-RU" smtClean="0"/>
              <a:pPr/>
              <a:t>07.12.2020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FD6C6-24A9-4228-AA93-3ED0BD588D06}" type="slidenum">
              <a:rPr lang="ru-RU" smtClean="0"/>
              <a:pPr/>
              <a:t>‹#›</a:t>
            </a:fld>
            <a:endParaRPr lang="ru-RU"/>
          </a:p>
        </p:txBody>
      </p:sp>
    </p:spTree>
    <p:extLst>
      <p:ext uri="{BB962C8B-B14F-4D97-AF65-F5344CB8AC3E}">
        <p14:creationId xmlns="" xmlns:p14="http://schemas.microsoft.com/office/powerpoint/2010/main" val="170471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1FD6C6-24A9-4228-AA93-3ED0BD588D06}" type="slidenum">
              <a:rPr lang="ru-RU" smtClean="0"/>
              <a:pPr/>
              <a:t>11</a:t>
            </a:fld>
            <a:endParaRPr lang="ru-RU"/>
          </a:p>
        </p:txBody>
      </p:sp>
    </p:spTree>
    <p:extLst>
      <p:ext uri="{BB962C8B-B14F-4D97-AF65-F5344CB8AC3E}">
        <p14:creationId xmlns="" xmlns:p14="http://schemas.microsoft.com/office/powerpoint/2010/main" val="185490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CC6BD90-18C6-4F9F-8295-D616D1DB98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6BD90-18C6-4F9F-8295-D616D1DB98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6BD90-18C6-4F9F-8295-D616D1DB98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CC6BD90-18C6-4F9F-8295-D616D1DB98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CC6BD90-18C6-4F9F-8295-D616D1DB984A}"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CC6BD90-18C6-4F9F-8295-D616D1DB98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CC6BD90-18C6-4F9F-8295-D616D1DB984A}"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C6BD90-18C6-4F9F-8295-D616D1DB98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C6BD90-18C6-4F9F-8295-D616D1DB98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C6BD90-18C6-4F9F-8295-D616D1DB98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BFAFDCF-E4F1-42F0-8823-E902BBDBD1AC}" type="datetimeFigureOut">
              <a:rPr lang="ru-RU" smtClean="0"/>
              <a:pPr/>
              <a:t>07.12.2020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CC6BD90-18C6-4F9F-8295-D616D1DB984A}"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FAFDCF-E4F1-42F0-8823-E902BBDBD1AC}" type="datetimeFigureOut">
              <a:rPr lang="ru-RU" smtClean="0"/>
              <a:pPr/>
              <a:t>07.12.2020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CC6BD90-18C6-4F9F-8295-D616D1DB984A}"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429" b="3657"/>
          <a:stretch/>
        </p:blipFill>
        <p:spPr bwMode="auto">
          <a:xfrm>
            <a:off x="214282" y="1214422"/>
            <a:ext cx="3818134" cy="4876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4950" y="332656"/>
            <a:ext cx="8714117" cy="646331"/>
          </a:xfrm>
          <a:prstGeom prst="rect">
            <a:avLst/>
          </a:prstGeom>
          <a:noFill/>
        </p:spPr>
        <p:txBody>
          <a:bodyPr wrap="none" rtlCol="0">
            <a:spAutoFit/>
          </a:bodyPr>
          <a:lstStyle/>
          <a:p>
            <a:pPr algn="ctr"/>
            <a:r>
              <a:rPr lang="ru-RU" b="1" dirty="0" smtClean="0">
                <a:solidFill>
                  <a:srgbClr val="FF0000"/>
                </a:solidFill>
              </a:rPr>
              <a:t>МУНИЦИПАЛЬНОЕ КАЗЕННОЕ ОБЩЕОБРАЗОВАТЕЛЬНОЕ  УЧРЕЖДЕНИЕ  </a:t>
            </a:r>
            <a:endParaRPr lang="ru-RU" b="1" dirty="0" smtClean="0">
              <a:solidFill>
                <a:srgbClr val="FF0000"/>
              </a:solidFill>
            </a:endParaRPr>
          </a:p>
          <a:p>
            <a:pPr algn="ctr"/>
            <a:r>
              <a:rPr lang="ru-RU" b="1" dirty="0" smtClean="0">
                <a:solidFill>
                  <a:srgbClr val="FF0000"/>
                </a:solidFill>
              </a:rPr>
              <a:t>«ГИМНАЗИЯ</a:t>
            </a:r>
            <a:r>
              <a:rPr lang="ru-RU" b="1" dirty="0" smtClean="0">
                <a:solidFill>
                  <a:srgbClr val="FF0000"/>
                </a:solidFill>
              </a:rPr>
              <a:t> №</a:t>
            </a:r>
            <a:r>
              <a:rPr lang="ru-RU" b="1" dirty="0" smtClean="0">
                <a:solidFill>
                  <a:srgbClr val="FF0000"/>
                </a:solidFill>
              </a:rPr>
              <a:t> 4»</a:t>
            </a:r>
            <a:endParaRPr lang="ru-RU" b="1" dirty="0">
              <a:solidFill>
                <a:srgbClr val="FF0000"/>
              </a:solidFill>
            </a:endParaRPr>
          </a:p>
        </p:txBody>
      </p:sp>
      <p:sp>
        <p:nvSpPr>
          <p:cNvPr id="3" name="TextBox 2"/>
          <p:cNvSpPr txBox="1"/>
          <p:nvPr/>
        </p:nvSpPr>
        <p:spPr>
          <a:xfrm>
            <a:off x="5580113" y="4937685"/>
            <a:ext cx="2992416" cy="646331"/>
          </a:xfrm>
          <a:prstGeom prst="rect">
            <a:avLst/>
          </a:prstGeom>
          <a:noFill/>
        </p:spPr>
        <p:txBody>
          <a:bodyPr wrap="square" rtlCol="0">
            <a:spAutoFit/>
          </a:bodyPr>
          <a:lstStyle/>
          <a:p>
            <a:pPr algn="r"/>
            <a:r>
              <a:rPr lang="ru-RU" b="1" dirty="0" smtClean="0">
                <a:solidFill>
                  <a:srgbClr val="FF0000"/>
                </a:solidFill>
              </a:rPr>
              <a:t>П</a:t>
            </a:r>
            <a:r>
              <a:rPr lang="ru-RU" b="1" dirty="0" smtClean="0">
                <a:solidFill>
                  <a:srgbClr val="FF0000"/>
                </a:solidFill>
              </a:rPr>
              <a:t>одготовила:</a:t>
            </a:r>
          </a:p>
          <a:p>
            <a:pPr algn="r"/>
            <a:r>
              <a:rPr lang="ru-RU" b="1" dirty="0" err="1" smtClean="0">
                <a:solidFill>
                  <a:srgbClr val="FF0000"/>
                </a:solidFill>
              </a:rPr>
              <a:t>Тлугачева</a:t>
            </a:r>
            <a:r>
              <a:rPr lang="ru-RU" b="1" dirty="0" smtClean="0">
                <a:solidFill>
                  <a:srgbClr val="FF0000"/>
                </a:solidFill>
              </a:rPr>
              <a:t> Р.Р.</a:t>
            </a:r>
            <a:endParaRPr lang="ru-RU" b="1" dirty="0">
              <a:solidFill>
                <a:srgbClr val="FF0000"/>
              </a:solidFill>
            </a:endParaRPr>
          </a:p>
        </p:txBody>
      </p:sp>
      <p:sp>
        <p:nvSpPr>
          <p:cNvPr id="4" name="TextBox 3"/>
          <p:cNvSpPr txBox="1"/>
          <p:nvPr/>
        </p:nvSpPr>
        <p:spPr>
          <a:xfrm>
            <a:off x="4211959" y="6489871"/>
            <a:ext cx="1473737" cy="307777"/>
          </a:xfrm>
          <a:prstGeom prst="rect">
            <a:avLst/>
          </a:prstGeom>
          <a:noFill/>
        </p:spPr>
        <p:txBody>
          <a:bodyPr wrap="none" rtlCol="0">
            <a:spAutoFit/>
          </a:bodyPr>
          <a:lstStyle/>
          <a:p>
            <a:r>
              <a:rPr lang="ru-RU" sz="1400" b="1" dirty="0" smtClean="0">
                <a:solidFill>
                  <a:srgbClr val="FF0000"/>
                </a:solidFill>
              </a:rPr>
              <a:t>Нальчик, 2020</a:t>
            </a:r>
            <a:r>
              <a:rPr lang="ru-RU" sz="1400" b="1" dirty="0" smtClean="0">
                <a:solidFill>
                  <a:srgbClr val="FF0000"/>
                </a:solidFill>
              </a:rPr>
              <a:t>.</a:t>
            </a:r>
            <a:endParaRPr lang="ru-RU" sz="1400" b="1" dirty="0">
              <a:solidFill>
                <a:srgbClr val="FF0000"/>
              </a:solidFill>
            </a:endParaRPr>
          </a:p>
        </p:txBody>
      </p:sp>
    </p:spTree>
    <p:extLst>
      <p:ext uri="{BB962C8B-B14F-4D97-AF65-F5344CB8AC3E}">
        <p14:creationId xmlns="" xmlns:p14="http://schemas.microsoft.com/office/powerpoint/2010/main" val="2799982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a\Desktop\img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7101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246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 xmlns:p14="http://schemas.microsoft.com/office/powerpoint/2010/main" val="3738117106"/>
              </p:ext>
            </p:extLst>
          </p:nvPr>
        </p:nvGraphicFramePr>
        <p:xfrm>
          <a:off x="179512" y="620688"/>
          <a:ext cx="8784976" cy="435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3219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900igr.net/up/datas/164509/00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383"/>
            <a:ext cx="9144000" cy="685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2249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6324" y="391427"/>
            <a:ext cx="8280920" cy="1200329"/>
          </a:xfrm>
          <a:prstGeom prst="rect">
            <a:avLst/>
          </a:prstGeom>
        </p:spPr>
        <p:txBody>
          <a:bodyPr wrap="square">
            <a:spAutoFit/>
          </a:bodyPr>
          <a:lstStyle/>
          <a:p>
            <a:r>
              <a:rPr lang="ru-RU" sz="2400" b="1" dirty="0">
                <a:solidFill>
                  <a:srgbClr val="FF0000"/>
                </a:solidFill>
              </a:rPr>
              <a:t>М</a:t>
            </a:r>
            <a:r>
              <a:rPr lang="ru-RU" sz="2400" b="1" dirty="0" smtClean="0">
                <a:solidFill>
                  <a:srgbClr val="FF0000"/>
                </a:solidFill>
              </a:rPr>
              <a:t>илосердие </a:t>
            </a:r>
            <a:r>
              <a:rPr lang="ru-RU" sz="2400" dirty="0" smtClean="0">
                <a:solidFill>
                  <a:srgbClr val="FF0000"/>
                </a:solidFill>
              </a:rPr>
              <a:t> </a:t>
            </a:r>
            <a:r>
              <a:rPr lang="ru-RU" sz="2400" dirty="0" smtClean="0"/>
              <a:t>  - это </a:t>
            </a:r>
            <a:r>
              <a:rPr lang="ru-RU" sz="2400" dirty="0"/>
              <a:t>готовность помочь как родным, так и посторонним людям, проявить снисхождение к ним из сострадания, сердечного </a:t>
            </a:r>
            <a:r>
              <a:rPr lang="ru-RU" sz="2400" dirty="0" smtClean="0"/>
              <a:t>участия.</a:t>
            </a:r>
            <a:endParaRPr lang="ru-RU" sz="2400" dirty="0"/>
          </a:p>
        </p:txBody>
      </p:sp>
      <p:sp>
        <p:nvSpPr>
          <p:cNvPr id="5" name="Прямоугольник 4"/>
          <p:cNvSpPr/>
          <p:nvPr/>
        </p:nvSpPr>
        <p:spPr>
          <a:xfrm>
            <a:off x="264855" y="2003356"/>
            <a:ext cx="8352928" cy="1200329"/>
          </a:xfrm>
          <a:prstGeom prst="rect">
            <a:avLst/>
          </a:prstGeom>
        </p:spPr>
        <p:txBody>
          <a:bodyPr wrap="square">
            <a:spAutoFit/>
          </a:bodyPr>
          <a:lstStyle/>
          <a:p>
            <a:r>
              <a:rPr lang="ru-RU" sz="2400" b="1" dirty="0" smtClean="0">
                <a:solidFill>
                  <a:srgbClr val="FF0000"/>
                </a:solidFill>
              </a:rPr>
              <a:t>  Сострадание</a:t>
            </a:r>
            <a:r>
              <a:rPr lang="ru-RU" sz="2400" dirty="0" smtClean="0"/>
              <a:t>– </a:t>
            </a:r>
            <a:r>
              <a:rPr lang="ru-RU" sz="2400" dirty="0"/>
              <a:t>это совместное с другим человеком </a:t>
            </a:r>
            <a:r>
              <a:rPr lang="ru-RU" sz="2400" dirty="0" smtClean="0"/>
              <a:t>    страдание</a:t>
            </a:r>
            <a:r>
              <a:rPr lang="ru-RU" sz="2400" dirty="0"/>
              <a:t>. Оно не всегда проявляется в активных действиях, иногда бывает достаточно участливого слова.</a:t>
            </a:r>
          </a:p>
        </p:txBody>
      </p:sp>
      <p:sp>
        <p:nvSpPr>
          <p:cNvPr id="6" name="Прямоугольник 5"/>
          <p:cNvSpPr/>
          <p:nvPr/>
        </p:nvSpPr>
        <p:spPr>
          <a:xfrm>
            <a:off x="327882" y="3573016"/>
            <a:ext cx="8280920" cy="1200329"/>
          </a:xfrm>
          <a:prstGeom prst="rect">
            <a:avLst/>
          </a:prstGeom>
        </p:spPr>
        <p:txBody>
          <a:bodyPr wrap="square">
            <a:spAutoFit/>
          </a:bodyPr>
          <a:lstStyle/>
          <a:p>
            <a:r>
              <a:rPr lang="ru-RU" sz="2400" b="1" dirty="0" smtClean="0">
                <a:solidFill>
                  <a:srgbClr val="FF0000"/>
                </a:solidFill>
              </a:rPr>
              <a:t>Доверие</a:t>
            </a:r>
            <a:r>
              <a:rPr lang="ru-RU" sz="2400" dirty="0" smtClean="0"/>
              <a:t> - это </a:t>
            </a:r>
            <a:r>
              <a:rPr lang="ru-RU" sz="2400" dirty="0"/>
              <a:t>убежденность в честности и порядочности человека, вера в искренность и добросовестность его поступков</a:t>
            </a:r>
            <a:r>
              <a:rPr lang="ru-RU" sz="2400" dirty="0" smtClean="0"/>
              <a:t>.</a:t>
            </a:r>
            <a:endParaRPr lang="ru-RU" sz="2400" dirty="0"/>
          </a:p>
        </p:txBody>
      </p:sp>
      <p:sp>
        <p:nvSpPr>
          <p:cNvPr id="7" name="Прямоугольник 6"/>
          <p:cNvSpPr/>
          <p:nvPr/>
        </p:nvSpPr>
        <p:spPr>
          <a:xfrm>
            <a:off x="151117" y="4856325"/>
            <a:ext cx="8496944" cy="830997"/>
          </a:xfrm>
          <a:prstGeom prst="rect">
            <a:avLst/>
          </a:prstGeom>
        </p:spPr>
        <p:txBody>
          <a:bodyPr wrap="square">
            <a:spAutoFit/>
          </a:bodyPr>
          <a:lstStyle/>
          <a:p>
            <a:r>
              <a:rPr lang="ru-RU" sz="2400" b="1" dirty="0" smtClean="0">
                <a:solidFill>
                  <a:srgbClr val="FF0000"/>
                </a:solidFill>
              </a:rPr>
              <a:t>   Порядочность</a:t>
            </a:r>
            <a:r>
              <a:rPr lang="ru-RU" sz="2400" dirty="0" smtClean="0"/>
              <a:t>– </a:t>
            </a:r>
            <a:r>
              <a:rPr lang="ru-RU" sz="2400" dirty="0"/>
              <a:t>это честность, надежность, соблюдение норм морали.</a:t>
            </a:r>
          </a:p>
        </p:txBody>
      </p:sp>
    </p:spTree>
    <p:extLst>
      <p:ext uri="{BB962C8B-B14F-4D97-AF65-F5344CB8AC3E}">
        <p14:creationId xmlns="" xmlns:p14="http://schemas.microsoft.com/office/powerpoint/2010/main" val="3273326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19" y="620688"/>
            <a:ext cx="8640961" cy="4862870"/>
          </a:xfrm>
          <a:prstGeom prst="rect">
            <a:avLst/>
          </a:prstGeom>
          <a:noFill/>
        </p:spPr>
        <p:txBody>
          <a:bodyPr wrap="square" rtlCol="0">
            <a:spAutoFit/>
          </a:bodyPr>
          <a:lstStyle/>
          <a:p>
            <a:pPr algn="ctr"/>
            <a:r>
              <a:rPr lang="ru-RU" sz="3600" b="1" dirty="0" smtClean="0">
                <a:solidFill>
                  <a:srgbClr val="FF0000"/>
                </a:solidFill>
              </a:rPr>
              <a:t>Тема урока: «Честь и достоинство»</a:t>
            </a:r>
          </a:p>
          <a:p>
            <a:endParaRPr lang="ru-RU" dirty="0"/>
          </a:p>
          <a:p>
            <a:r>
              <a:rPr lang="ru-RU" sz="3200" b="1" dirty="0" smtClean="0">
                <a:solidFill>
                  <a:srgbClr val="FF0000"/>
                </a:solidFill>
              </a:rPr>
              <a:t>Цели :</a:t>
            </a:r>
          </a:p>
          <a:p>
            <a:endParaRPr lang="ru-RU" sz="3200" dirty="0" smtClean="0"/>
          </a:p>
          <a:p>
            <a:pPr marL="342900" indent="-342900">
              <a:buFont typeface="Arial" pitchFamily="34" charset="0"/>
              <a:buChar char="•"/>
            </a:pPr>
            <a:r>
              <a:rPr lang="ru-RU" sz="3200" b="1" dirty="0" smtClean="0">
                <a:solidFill>
                  <a:srgbClr val="7030A0"/>
                </a:solidFill>
              </a:rPr>
              <a:t>в</a:t>
            </a:r>
            <a:r>
              <a:rPr lang="ru-RU" sz="3200" b="1" dirty="0" smtClean="0">
                <a:solidFill>
                  <a:srgbClr val="7030A0"/>
                </a:solidFill>
              </a:rPr>
              <a:t>ыяснить </a:t>
            </a:r>
            <a:r>
              <a:rPr lang="ru-RU" sz="3200" b="1" dirty="0" smtClean="0">
                <a:solidFill>
                  <a:srgbClr val="7030A0"/>
                </a:solidFill>
              </a:rPr>
              <a:t>значение понятий честь и достоинство;</a:t>
            </a:r>
          </a:p>
          <a:p>
            <a:pPr marL="342900" indent="-342900">
              <a:buFont typeface="Arial" pitchFamily="34" charset="0"/>
              <a:buChar char="•"/>
            </a:pPr>
            <a:endParaRPr lang="ru-RU" sz="3200" b="1" dirty="0" smtClean="0">
              <a:solidFill>
                <a:srgbClr val="7030A0"/>
              </a:solidFill>
            </a:endParaRPr>
          </a:p>
          <a:p>
            <a:pPr marL="342900" indent="-342900">
              <a:buFont typeface="Arial" pitchFamily="34" charset="0"/>
              <a:buChar char="•"/>
            </a:pPr>
            <a:r>
              <a:rPr lang="ru-RU" sz="3200" b="1" dirty="0" smtClean="0">
                <a:solidFill>
                  <a:srgbClr val="7030A0"/>
                </a:solidFill>
              </a:rPr>
              <a:t>а</a:t>
            </a:r>
            <a:r>
              <a:rPr lang="ru-RU" sz="3200" b="1" dirty="0" smtClean="0">
                <a:solidFill>
                  <a:srgbClr val="7030A0"/>
                </a:solidFill>
              </a:rPr>
              <a:t>ктуальны </a:t>
            </a:r>
            <a:r>
              <a:rPr lang="ru-RU" sz="3200" b="1" dirty="0" smtClean="0">
                <a:solidFill>
                  <a:srgbClr val="7030A0"/>
                </a:solidFill>
              </a:rPr>
              <a:t>ли эти понятия в современной жизни.</a:t>
            </a:r>
          </a:p>
          <a:p>
            <a:pPr marL="342900" indent="-342900">
              <a:buAutoNum type="arabicParenR"/>
            </a:pPr>
            <a:endParaRPr lang="ru-RU" sz="3200" dirty="0"/>
          </a:p>
        </p:txBody>
      </p:sp>
    </p:spTree>
    <p:extLst>
      <p:ext uri="{BB962C8B-B14F-4D97-AF65-F5344CB8AC3E}">
        <p14:creationId xmlns="" xmlns:p14="http://schemas.microsoft.com/office/powerpoint/2010/main" val="418175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7560840" cy="5632311"/>
          </a:xfrm>
          <a:prstGeom prst="rect">
            <a:avLst/>
          </a:prstGeom>
          <a:noFill/>
        </p:spPr>
        <p:txBody>
          <a:bodyPr wrap="square" rtlCol="0">
            <a:spAutoFit/>
          </a:bodyPr>
          <a:lstStyle/>
          <a:p>
            <a:r>
              <a:rPr lang="ru-RU" sz="3200" b="1" dirty="0" smtClean="0">
                <a:solidFill>
                  <a:srgbClr val="FF0000"/>
                </a:solidFill>
              </a:rPr>
              <a:t>Однокоренные слова:</a:t>
            </a:r>
          </a:p>
          <a:p>
            <a:r>
              <a:rPr lang="ru-RU" sz="2400" b="1" dirty="0" smtClean="0"/>
              <a:t> Честь </a:t>
            </a:r>
          </a:p>
          <a:p>
            <a:pPr marL="285750" indent="-285750">
              <a:buFont typeface="Arial" pitchFamily="34" charset="0"/>
              <a:buChar char="•"/>
            </a:pPr>
            <a:r>
              <a:rPr lang="ru-RU" sz="2400" b="1" dirty="0" smtClean="0"/>
              <a:t>Честный</a:t>
            </a:r>
          </a:p>
          <a:p>
            <a:pPr marL="285750" indent="-285750">
              <a:buFont typeface="Arial" pitchFamily="34" charset="0"/>
              <a:buChar char="•"/>
            </a:pPr>
            <a:r>
              <a:rPr lang="ru-RU" sz="2400" b="1" dirty="0" smtClean="0"/>
              <a:t>Честность</a:t>
            </a:r>
          </a:p>
          <a:p>
            <a:pPr marL="285750" indent="-285750">
              <a:buFont typeface="Arial" pitchFamily="34" charset="0"/>
              <a:buChar char="•"/>
            </a:pPr>
            <a:r>
              <a:rPr lang="ru-RU" sz="2400" b="1" dirty="0" smtClean="0"/>
              <a:t>Честолюбие</a:t>
            </a:r>
          </a:p>
          <a:p>
            <a:pPr marL="285750" indent="-285750">
              <a:buFont typeface="Arial" pitchFamily="34" charset="0"/>
              <a:buChar char="•"/>
            </a:pPr>
            <a:r>
              <a:rPr lang="ru-RU" sz="2400" b="1" dirty="0" smtClean="0"/>
              <a:t>Честить</a:t>
            </a:r>
          </a:p>
          <a:p>
            <a:pPr marL="285750" indent="-285750">
              <a:buFont typeface="Arial" pitchFamily="34" charset="0"/>
              <a:buChar char="•"/>
            </a:pPr>
            <a:r>
              <a:rPr lang="ru-RU" sz="2400" b="1" dirty="0" smtClean="0"/>
              <a:t>Честно</a:t>
            </a:r>
            <a:endParaRPr lang="ru-RU" sz="3200" b="1" dirty="0" smtClean="0"/>
          </a:p>
          <a:p>
            <a:r>
              <a:rPr lang="ru-RU" sz="3200" b="1" dirty="0" smtClean="0"/>
              <a:t>                 </a:t>
            </a:r>
            <a:r>
              <a:rPr lang="ru-RU" sz="3200" b="1" dirty="0" smtClean="0">
                <a:solidFill>
                  <a:srgbClr val="FF0000"/>
                </a:solidFill>
              </a:rPr>
              <a:t>Синонимы:</a:t>
            </a:r>
          </a:p>
          <a:p>
            <a:r>
              <a:rPr lang="ru-RU" sz="2400" dirty="0" smtClean="0"/>
              <a:t>               </a:t>
            </a:r>
            <a:r>
              <a:rPr lang="ru-RU" sz="2400" b="1" dirty="0" smtClean="0"/>
              <a:t>Уважение</a:t>
            </a:r>
          </a:p>
          <a:p>
            <a:r>
              <a:rPr lang="ru-RU" sz="2400" b="1" dirty="0" smtClean="0"/>
              <a:t>               Самоуважение</a:t>
            </a:r>
          </a:p>
          <a:p>
            <a:r>
              <a:rPr lang="ru-RU" sz="2400" b="1" dirty="0" smtClean="0"/>
              <a:t>               Репутация</a:t>
            </a:r>
          </a:p>
          <a:p>
            <a:r>
              <a:rPr lang="ru-RU" sz="3200" b="1" dirty="0" smtClean="0">
                <a:solidFill>
                  <a:srgbClr val="FF0000"/>
                </a:solidFill>
              </a:rPr>
              <a:t>Антонимы:</a:t>
            </a:r>
          </a:p>
          <a:p>
            <a:pPr marL="285750" indent="-285750">
              <a:buFont typeface="Arial" pitchFamily="34" charset="0"/>
              <a:buChar char="•"/>
            </a:pPr>
            <a:r>
              <a:rPr lang="ru-RU" sz="2400" b="1" dirty="0" smtClean="0"/>
              <a:t>Бесчестье</a:t>
            </a:r>
          </a:p>
          <a:p>
            <a:pPr marL="285750" indent="-285750">
              <a:buFont typeface="Arial" pitchFamily="34" charset="0"/>
              <a:buChar char="•"/>
            </a:pPr>
            <a:r>
              <a:rPr lang="ru-RU" sz="2400" b="1" dirty="0" smtClean="0"/>
              <a:t>Позор</a:t>
            </a:r>
            <a:endParaRPr lang="ru-RU" sz="2400" b="1" dirty="0"/>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742" t="5350" r="11742" b="285"/>
          <a:stretch/>
        </p:blipFill>
        <p:spPr bwMode="auto">
          <a:xfrm>
            <a:off x="4835951" y="1055802"/>
            <a:ext cx="4176074" cy="38649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962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7467600" cy="633412"/>
          </a:xfrm>
        </p:spPr>
        <p:txBody>
          <a:bodyPr/>
          <a:lstStyle/>
          <a:p>
            <a:pPr eaLnBrk="1" hangingPunct="1"/>
            <a:r>
              <a:rPr lang="ru-RU" sz="2400" smtClean="0"/>
              <a:t>                                  ПРИТЧА</a:t>
            </a:r>
          </a:p>
        </p:txBody>
      </p:sp>
      <p:sp>
        <p:nvSpPr>
          <p:cNvPr id="9219" name="Содержимое 2"/>
          <p:cNvSpPr>
            <a:spLocks noGrp="1"/>
          </p:cNvSpPr>
          <p:nvPr>
            <p:ph idx="1"/>
          </p:nvPr>
        </p:nvSpPr>
        <p:spPr>
          <a:xfrm>
            <a:off x="457200" y="908050"/>
            <a:ext cx="7467600" cy="5689600"/>
          </a:xfrm>
        </p:spPr>
        <p:txBody>
          <a:bodyPr>
            <a:normAutofit fontScale="92500"/>
          </a:bodyPr>
          <a:lstStyle/>
          <a:p>
            <a:pPr eaLnBrk="1" hangingPunct="1"/>
            <a:endParaRPr lang="ru-RU" sz="2400" dirty="0" smtClean="0"/>
          </a:p>
          <a:p>
            <a:pPr eaLnBrk="1" hangingPunct="1"/>
            <a:r>
              <a:rPr lang="ru-RU" sz="2400" dirty="0" smtClean="0"/>
              <a:t>Когда-то </a:t>
            </a:r>
            <a:r>
              <a:rPr lang="ru-RU" sz="2400" dirty="0" smtClean="0"/>
              <a:t>дружили Вода, Ветер, Достоинство  и Честь. Они всегда были вместе, но как-то пришлось им разойтись, чтобы каждый мог заняться своими делами. При расставании стали они рассуждать, как им потом вновь найти друг друга. Вода сказала, что её можно найти там, где растет камыш. Ветер сказал, что он всегда находится там, где трепещут листья.  Лишь  Честь и Достоинство стояли молча. Все спросили, почему они не называют своих признаков. Они сказали: «Вы можете и расходиться, и вновь сходиться, а нам это не позволено. Тот, кто однажды расстался с нами, расстался навсегда и уже  никогда не встретится»</a:t>
            </a:r>
            <a:br>
              <a:rPr lang="ru-RU" sz="2400" dirty="0" smtClean="0"/>
            </a:br>
            <a:endParaRPr lang="ru-RU" sz="2400" dirty="0" smtClean="0"/>
          </a:p>
          <a:p>
            <a:pPr eaLnBrk="1" hangingPunct="1"/>
            <a:endParaRPr lang="ru-RU"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209800" y="1341438"/>
            <a:ext cx="6121400" cy="646112"/>
          </a:xfrm>
          <a:prstGeom prst="rect">
            <a:avLst/>
          </a:prstGeom>
          <a:noFill/>
          <a:ln w="9525">
            <a:noFill/>
            <a:miter lim="800000"/>
            <a:headEnd/>
            <a:tailEnd/>
          </a:ln>
        </p:spPr>
        <p:txBody>
          <a:bodyPr>
            <a:spAutoFit/>
          </a:bodyPr>
          <a:lstStyle/>
          <a:p>
            <a:r>
              <a:rPr lang="ru-RU" sz="3600" b="1">
                <a:solidFill>
                  <a:srgbClr val="FF0000"/>
                </a:solidFill>
                <a:latin typeface="Corbel" pitchFamily="34" charset="0"/>
              </a:rPr>
              <a:t>«ЧЕСТЬ ВСЕГО ДОРОЖЕ»</a:t>
            </a:r>
          </a:p>
        </p:txBody>
      </p:sp>
      <p:sp>
        <p:nvSpPr>
          <p:cNvPr id="5" name="Дуга 4"/>
          <p:cNvSpPr/>
          <p:nvPr/>
        </p:nvSpPr>
        <p:spPr>
          <a:xfrm>
            <a:off x="1138773" y="2203881"/>
            <a:ext cx="1728192" cy="1152129"/>
          </a:xfrm>
          <a:prstGeom prst="arc">
            <a:avLst>
              <a:gd name="adj1" fmla="val 223589"/>
              <a:gd name="adj2" fmla="val 0"/>
            </a:avLst>
          </a:prstGeom>
          <a:ln/>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ru-RU" sz="2800" dirty="0">
              <a:solidFill>
                <a:srgbClr val="002060"/>
              </a:solidFill>
            </a:endParaRPr>
          </a:p>
        </p:txBody>
      </p:sp>
      <p:sp>
        <p:nvSpPr>
          <p:cNvPr id="6" name="TextBox 5"/>
          <p:cNvSpPr txBox="1">
            <a:spLocks noChangeArrowheads="1"/>
          </p:cNvSpPr>
          <p:nvPr/>
        </p:nvSpPr>
        <p:spPr bwMode="auto">
          <a:xfrm>
            <a:off x="1116013" y="2492375"/>
            <a:ext cx="2016125" cy="641350"/>
          </a:xfrm>
          <a:prstGeom prst="rect">
            <a:avLst/>
          </a:prstGeom>
          <a:noFill/>
          <a:ln w="9525">
            <a:noFill/>
            <a:miter lim="800000"/>
            <a:headEnd/>
            <a:tailEnd/>
          </a:ln>
        </p:spPr>
        <p:txBody>
          <a:bodyPr>
            <a:spAutoFit/>
          </a:bodyPr>
          <a:lstStyle/>
          <a:p>
            <a:r>
              <a:rPr lang="ru-RU" sz="3600" b="1">
                <a:latin typeface="Corbel" pitchFamily="34" charset="0"/>
              </a:rPr>
              <a:t>ЧЕСТЬ</a:t>
            </a:r>
          </a:p>
        </p:txBody>
      </p:sp>
      <p:sp>
        <p:nvSpPr>
          <p:cNvPr id="7" name="TextBox 6"/>
          <p:cNvSpPr txBox="1">
            <a:spLocks noChangeArrowheads="1"/>
          </p:cNvSpPr>
          <p:nvPr/>
        </p:nvSpPr>
        <p:spPr bwMode="auto">
          <a:xfrm>
            <a:off x="3203575" y="2430463"/>
            <a:ext cx="5329238" cy="3508375"/>
          </a:xfrm>
          <a:prstGeom prst="rect">
            <a:avLst/>
          </a:prstGeom>
          <a:noFill/>
          <a:ln w="9525">
            <a:noFill/>
            <a:miter lim="800000"/>
            <a:headEnd/>
            <a:tailEnd/>
          </a:ln>
        </p:spPr>
        <p:txBody>
          <a:bodyPr>
            <a:spAutoFit/>
          </a:bodyPr>
          <a:lstStyle/>
          <a:p>
            <a:pPr algn="ctr"/>
            <a:r>
              <a:rPr lang="ru-RU" sz="2800" b="1" i="1">
                <a:solidFill>
                  <a:srgbClr val="000080"/>
                </a:solidFill>
                <a:latin typeface="Times New Roman" pitchFamily="18" charset="0"/>
                <a:cs typeface="Times New Roman" pitchFamily="18" charset="0"/>
              </a:rPr>
              <a:t>– доброе имя человека, его самоуважение и уважение к нему со стороны других людей за то, что поступки человека не расходятся с его совестью, верны долгу, правдивы, справедливы, благородны, порядочны»</a:t>
            </a:r>
            <a:r>
              <a:rPr lang="ru-RU" sz="2800">
                <a:solidFill>
                  <a:srgbClr val="000080"/>
                </a:solidFill>
                <a:latin typeface="Times New Roman" pitchFamily="18" charset="0"/>
                <a:cs typeface="Times New Roman" pitchFamily="18" charset="0"/>
              </a:rPr>
              <a:t>.</a:t>
            </a:r>
            <a:endParaRPr lang="ru-RU" sz="2800">
              <a:latin typeface="Calibri" pitchFamily="34" charset="0"/>
              <a:cs typeface="Times New Roman" pitchFamily="18" charset="0"/>
            </a:endParaRPr>
          </a:p>
        </p:txBody>
      </p:sp>
      <p:sp>
        <p:nvSpPr>
          <p:cNvPr id="8" name="Прямоугольник 7"/>
          <p:cNvSpPr/>
          <p:nvPr/>
        </p:nvSpPr>
        <p:spPr>
          <a:xfrm>
            <a:off x="755650" y="115888"/>
            <a:ext cx="8280400" cy="7207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p:nvPr/>
        </p:nvSpPr>
        <p:spPr>
          <a:xfrm>
            <a:off x="900113" y="234950"/>
            <a:ext cx="8135937" cy="457200"/>
          </a:xfrm>
          <a:prstGeom prst="rect">
            <a:avLst/>
          </a:prstGeom>
          <a:noFill/>
        </p:spPr>
        <p:txBody>
          <a:bodyPr>
            <a:spAutoFit/>
          </a:bodyPr>
          <a:lstStyle/>
          <a:p>
            <a:pPr fontAlgn="auto">
              <a:spcBef>
                <a:spcPts val="0"/>
              </a:spcBef>
              <a:spcAft>
                <a:spcPts val="0"/>
              </a:spcAft>
              <a:defRPr/>
            </a:pPr>
            <a:r>
              <a:rPr lang="ru-RU" sz="2400" dirty="0">
                <a:solidFill>
                  <a:srgbClr val="D6862D">
                    <a:lumMod val="50000"/>
                  </a:srgbClr>
                </a:solidFill>
                <a:effectLst>
                  <a:outerShdw blurRad="38100" dist="38100" dir="2700000" algn="tl">
                    <a:srgbClr val="000000">
                      <a:alpha val="43137"/>
                    </a:srgbClr>
                  </a:outerShdw>
                </a:effectLst>
                <a:latin typeface="Times New Roman"/>
                <a:cs typeface="+mn-cs"/>
              </a:rPr>
              <a:t>РЕШАЕМ ПРОБЛЕМУ, ОТКРЫВАЕМ НОВЫЕ   ЗНАНИЯ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71550" y="260350"/>
            <a:ext cx="7777163" cy="585788"/>
          </a:xfrm>
          <a:prstGeom prst="rect">
            <a:avLst/>
          </a:prstGeom>
          <a:noFill/>
          <a:ln w="9525">
            <a:noFill/>
            <a:miter lim="800000"/>
            <a:headEnd/>
            <a:tailEnd/>
          </a:ln>
        </p:spPr>
        <p:txBody>
          <a:bodyPr>
            <a:spAutoFit/>
          </a:bodyPr>
          <a:lstStyle/>
          <a:p>
            <a:r>
              <a:rPr lang="ru-RU" sz="3200">
                <a:solidFill>
                  <a:srgbClr val="FF0000"/>
                </a:solidFill>
                <a:latin typeface="Corbel" pitchFamily="34" charset="0"/>
              </a:rPr>
              <a:t>Достоинство человеческой  личности</a:t>
            </a:r>
          </a:p>
        </p:txBody>
      </p:sp>
      <p:sp>
        <p:nvSpPr>
          <p:cNvPr id="5" name="Дуга 4"/>
          <p:cNvSpPr/>
          <p:nvPr/>
        </p:nvSpPr>
        <p:spPr>
          <a:xfrm>
            <a:off x="1029767" y="40431"/>
            <a:ext cx="2520280" cy="1152129"/>
          </a:xfrm>
          <a:prstGeom prst="arc">
            <a:avLst>
              <a:gd name="adj1" fmla="val 53999"/>
              <a:gd name="adj2" fmla="val 21559468"/>
            </a:avLst>
          </a:prstGeom>
          <a:ln/>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ru-RU"/>
          </a:p>
        </p:txBody>
      </p:sp>
      <p:pic>
        <p:nvPicPr>
          <p:cNvPr id="16390" name="Picture 2"/>
          <p:cNvPicPr>
            <a:picLocks noChangeAspect="1" noChangeArrowheads="1"/>
          </p:cNvPicPr>
          <p:nvPr/>
        </p:nvPicPr>
        <p:blipFill>
          <a:blip r:embed="rId2" cstate="print"/>
          <a:srcRect/>
          <a:stretch>
            <a:fillRect/>
          </a:stretch>
        </p:blipFill>
        <p:spPr bwMode="auto">
          <a:xfrm>
            <a:off x="5651500" y="4149725"/>
            <a:ext cx="3228975" cy="2281238"/>
          </a:xfrm>
          <a:prstGeom prst="rect">
            <a:avLst/>
          </a:prstGeom>
          <a:noFill/>
          <a:ln w="9525">
            <a:noFill/>
            <a:miter lim="800000"/>
            <a:headEnd/>
            <a:tailEnd/>
          </a:ln>
        </p:spPr>
      </p:pic>
      <p:pic>
        <p:nvPicPr>
          <p:cNvPr id="16391" name="Picture 3"/>
          <p:cNvPicPr>
            <a:picLocks noChangeAspect="1" noChangeArrowheads="1"/>
          </p:cNvPicPr>
          <p:nvPr/>
        </p:nvPicPr>
        <p:blipFill>
          <a:blip r:embed="rId3" cstate="print"/>
          <a:srcRect/>
          <a:stretch>
            <a:fillRect/>
          </a:stretch>
        </p:blipFill>
        <p:spPr bwMode="auto">
          <a:xfrm>
            <a:off x="7340600" y="1235075"/>
            <a:ext cx="1439863" cy="2659063"/>
          </a:xfrm>
          <a:prstGeom prst="rect">
            <a:avLst/>
          </a:prstGeom>
          <a:noFill/>
          <a:ln w="9525">
            <a:noFill/>
            <a:miter lim="800000"/>
            <a:headEnd/>
            <a:tailEnd/>
          </a:ln>
        </p:spPr>
      </p:pic>
      <p:sp>
        <p:nvSpPr>
          <p:cNvPr id="7" name="TextBox 6"/>
          <p:cNvSpPr txBox="1">
            <a:spLocks noChangeArrowheads="1"/>
          </p:cNvSpPr>
          <p:nvPr/>
        </p:nvSpPr>
        <p:spPr bwMode="auto">
          <a:xfrm>
            <a:off x="900113" y="2755900"/>
            <a:ext cx="5184775" cy="1800225"/>
          </a:xfrm>
          <a:prstGeom prst="rect">
            <a:avLst/>
          </a:prstGeom>
          <a:noFill/>
          <a:ln w="9525">
            <a:noFill/>
            <a:miter lim="800000"/>
            <a:headEnd/>
            <a:tailEnd/>
          </a:ln>
        </p:spPr>
        <p:txBody>
          <a:bodyPr>
            <a:spAutoFit/>
          </a:bodyPr>
          <a:lstStyle/>
          <a:p>
            <a:pPr algn="ctr"/>
            <a:r>
              <a:rPr lang="ru-RU" sz="2800" b="1">
                <a:latin typeface="Corbel" pitchFamily="34" charset="0"/>
              </a:rPr>
              <a:t>Уважение к себе, помогающее человеку чувствовать себя достойной личностью</a:t>
            </a:r>
            <a:r>
              <a:rPr lang="ru-RU" sz="2800" b="1">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403350" y="404813"/>
            <a:ext cx="7297738" cy="890587"/>
          </a:xfrm>
          <a:prstGeom prst="rect">
            <a:avLst/>
          </a:prstGeom>
          <a:noFill/>
          <a:ln w="9525">
            <a:noFill/>
            <a:miter lim="800000"/>
            <a:headEnd/>
            <a:tailEnd/>
          </a:ln>
        </p:spPr>
      </p:pic>
      <p:sp>
        <p:nvSpPr>
          <p:cNvPr id="4" name="Стрелка вниз 3"/>
          <p:cNvSpPr/>
          <p:nvPr/>
        </p:nvSpPr>
        <p:spPr>
          <a:xfrm>
            <a:off x="4500563" y="1412875"/>
            <a:ext cx="719137" cy="1800225"/>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TextBox 4"/>
          <p:cNvSpPr txBox="1">
            <a:spLocks noChangeArrowheads="1"/>
          </p:cNvSpPr>
          <p:nvPr/>
        </p:nvSpPr>
        <p:spPr bwMode="auto">
          <a:xfrm>
            <a:off x="1908175" y="3789363"/>
            <a:ext cx="6480175" cy="1938337"/>
          </a:xfrm>
          <a:prstGeom prst="rect">
            <a:avLst/>
          </a:prstGeom>
          <a:noFill/>
          <a:ln w="9525">
            <a:noFill/>
            <a:miter lim="800000"/>
            <a:headEnd/>
            <a:tailEnd/>
          </a:ln>
        </p:spPr>
        <p:txBody>
          <a:bodyPr>
            <a:spAutoFit/>
          </a:bodyPr>
          <a:lstStyle/>
          <a:p>
            <a:pPr algn="ctr"/>
            <a:r>
              <a:rPr lang="ru-RU" sz="4000" b="1">
                <a:latin typeface="Corbel" pitchFamily="34" charset="0"/>
              </a:rPr>
              <a:t>Что становится наградой человеку за хорошие и правильные поступки?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813" y="476250"/>
            <a:ext cx="3095625" cy="369888"/>
          </a:xfrm>
          <a:prstGeom prst="rect">
            <a:avLst/>
          </a:prstGeom>
          <a:solidFill>
            <a:schemeClr val="bg2">
              <a:lumMod val="90000"/>
            </a:schemeClr>
          </a:solidFill>
        </p:spPr>
        <p:txBody>
          <a:bodyPr>
            <a:spAutoFit/>
          </a:bodyPr>
          <a:lstStyle/>
          <a:p>
            <a:pPr fontAlgn="auto">
              <a:spcBef>
                <a:spcPts val="0"/>
              </a:spcBef>
              <a:spcAft>
                <a:spcPts val="0"/>
              </a:spcAft>
              <a:defRPr/>
            </a:pPr>
            <a:endParaRPr lang="ru-RU" dirty="0">
              <a:latin typeface="+mn-lt"/>
              <a:cs typeface="+mn-cs"/>
            </a:endParaRPr>
          </a:p>
        </p:txBody>
      </p:sp>
      <p:sp>
        <p:nvSpPr>
          <p:cNvPr id="20483" name="TextBox 4"/>
          <p:cNvSpPr txBox="1">
            <a:spLocks noChangeArrowheads="1"/>
          </p:cNvSpPr>
          <p:nvPr/>
        </p:nvSpPr>
        <p:spPr bwMode="auto">
          <a:xfrm>
            <a:off x="1758950" y="368300"/>
            <a:ext cx="2663825" cy="585788"/>
          </a:xfrm>
          <a:prstGeom prst="rect">
            <a:avLst/>
          </a:prstGeom>
          <a:noFill/>
          <a:ln w="9525">
            <a:noFill/>
            <a:miter lim="800000"/>
            <a:headEnd/>
            <a:tailEnd/>
          </a:ln>
        </p:spPr>
        <p:txBody>
          <a:bodyPr>
            <a:spAutoFit/>
          </a:bodyPr>
          <a:lstStyle/>
          <a:p>
            <a:r>
              <a:rPr lang="ru-RU" sz="3200" b="1">
                <a:latin typeface="Corbel" pitchFamily="34" charset="0"/>
              </a:rPr>
              <a:t>вывод</a:t>
            </a:r>
          </a:p>
        </p:txBody>
      </p:sp>
      <p:sp>
        <p:nvSpPr>
          <p:cNvPr id="6" name="Стрелка вниз 5"/>
          <p:cNvSpPr/>
          <p:nvPr/>
        </p:nvSpPr>
        <p:spPr>
          <a:xfrm>
            <a:off x="4716463" y="476250"/>
            <a:ext cx="360362" cy="1008063"/>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TextBox 6"/>
          <p:cNvSpPr txBox="1">
            <a:spLocks noChangeArrowheads="1"/>
          </p:cNvSpPr>
          <p:nvPr/>
        </p:nvSpPr>
        <p:spPr bwMode="auto">
          <a:xfrm>
            <a:off x="1547813" y="1484313"/>
            <a:ext cx="7127875" cy="1800225"/>
          </a:xfrm>
          <a:prstGeom prst="rect">
            <a:avLst/>
          </a:prstGeom>
          <a:noFill/>
          <a:ln w="9525">
            <a:noFill/>
            <a:miter lim="800000"/>
            <a:headEnd/>
            <a:tailEnd/>
          </a:ln>
        </p:spPr>
        <p:txBody>
          <a:bodyPr>
            <a:spAutoFit/>
          </a:bodyPr>
          <a:lstStyle/>
          <a:p>
            <a:pPr algn="ctr"/>
            <a:r>
              <a:rPr lang="ru-RU" sz="2800" b="1" i="1">
                <a:solidFill>
                  <a:srgbClr val="000080"/>
                </a:solidFill>
                <a:latin typeface="Times New Roman" pitchFamily="18" charset="0"/>
                <a:cs typeface="Times New Roman" pitchFamily="18" charset="0"/>
              </a:rPr>
              <a:t>«Наградой человеку за хорошие поступки становится уважение людей, при этом он сам испытывает чувство собственного достоинства, уважение к себе».</a:t>
            </a:r>
            <a:endParaRPr lang="ru-RU" sz="2800">
              <a:latin typeface="Calibri" pitchFamily="34" charset="0"/>
              <a:cs typeface="Times New Roman" pitchFamily="18" charset="0"/>
            </a:endParaRPr>
          </a:p>
        </p:txBody>
      </p:sp>
      <p:sp>
        <p:nvSpPr>
          <p:cNvPr id="8" name="Скругленный прямоугольник 7"/>
          <p:cNvSpPr/>
          <p:nvPr/>
        </p:nvSpPr>
        <p:spPr>
          <a:xfrm>
            <a:off x="1331913" y="3789363"/>
            <a:ext cx="7561262" cy="2519362"/>
          </a:xfrm>
          <a:prstGeom prst="roundRect">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TextBox 8"/>
          <p:cNvSpPr txBox="1">
            <a:spLocks noChangeArrowheads="1"/>
          </p:cNvSpPr>
          <p:nvPr/>
        </p:nvSpPr>
        <p:spPr bwMode="auto">
          <a:xfrm>
            <a:off x="1258888" y="3860800"/>
            <a:ext cx="7634287" cy="2227263"/>
          </a:xfrm>
          <a:prstGeom prst="rect">
            <a:avLst/>
          </a:prstGeom>
          <a:noFill/>
          <a:ln w="9525">
            <a:noFill/>
            <a:miter lim="800000"/>
            <a:headEnd/>
            <a:tailEnd/>
          </a:ln>
        </p:spPr>
        <p:txBody>
          <a:bodyPr>
            <a:spAutoFit/>
          </a:bodyPr>
          <a:lstStyle/>
          <a:p>
            <a:pPr algn="ctr"/>
            <a:r>
              <a:rPr lang="ru-RU" sz="2800">
                <a:latin typeface="Times New Roman" pitchFamily="18" charset="0"/>
                <a:ea typeface="Times New Roman" pitchFamily="18" charset="0"/>
                <a:cs typeface="Calibri" pitchFamily="34" charset="0"/>
              </a:rPr>
              <a:t> </a:t>
            </a:r>
            <a:r>
              <a:rPr lang="ru-RU" sz="2800" b="1" i="1">
                <a:latin typeface="Times New Roman" pitchFamily="18" charset="0"/>
                <a:ea typeface="Times New Roman" pitchFamily="18" charset="0"/>
                <a:cs typeface="Calibri" pitchFamily="34" charset="0"/>
              </a:rPr>
              <a:t>«Когда человек совершает правильные поступки, противостоит злу, он оберегает свою честь (уважение со стороны других) и обретает чувство собственного достоинства (уважение самого себя)».</a:t>
            </a:r>
            <a:endParaRPr lang="ru-RU" sz="2800">
              <a:latin typeface="Corbel" pitchFamily="34" charset="0"/>
              <a:ea typeface="Times New Roman"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566</TotalTime>
  <Words>414</Words>
  <Application>Microsoft Office PowerPoint</Application>
  <PresentationFormat>Экран (4:3)</PresentationFormat>
  <Paragraphs>49</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Слайд 1</vt:lpstr>
      <vt:lpstr>Слайд 2</vt:lpstr>
      <vt:lpstr>Слайд 3</vt:lpstr>
      <vt:lpstr>Слайд 4</vt:lpstr>
      <vt:lpstr>                                  ПРИТЧА</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Lena</dc:creator>
  <cp:lastModifiedBy>РЕЗУАН</cp:lastModifiedBy>
  <cp:revision>19</cp:revision>
  <dcterms:created xsi:type="dcterms:W3CDTF">2017-12-11T18:20:13Z</dcterms:created>
  <dcterms:modified xsi:type="dcterms:W3CDTF">2020-12-07T21:01:50Z</dcterms:modified>
</cp:coreProperties>
</file>