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lady.gubjokova@yandex.r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English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Gubzhokova Amina Borisovna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5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tory00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42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298" y="446651"/>
            <a:ext cx="10058400" cy="5657278"/>
          </a:xfrm>
        </p:spPr>
      </p:pic>
    </p:spTree>
    <p:extLst>
      <p:ext uri="{BB962C8B-B14F-4D97-AF65-F5344CB8AC3E}">
        <p14:creationId xmlns:p14="http://schemas.microsoft.com/office/powerpoint/2010/main" val="148839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5" y="302960"/>
            <a:ext cx="8077200" cy="4285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Прочитай и переведи.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873" b="2656"/>
          <a:stretch/>
        </p:blipFill>
        <p:spPr>
          <a:xfrm>
            <a:off x="2207507" y="913283"/>
            <a:ext cx="6858116" cy="5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Выпиши и выучи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 smtClean="0"/>
              <a:t>Mum</a:t>
            </a:r>
            <a:r>
              <a:rPr lang="en-US" dirty="0" smtClean="0"/>
              <a:t>- </a:t>
            </a:r>
            <a:r>
              <a:rPr lang="ru-RU" dirty="0" smtClean="0"/>
              <a:t> мама</a:t>
            </a:r>
            <a:endParaRPr lang="en-US" dirty="0" smtClean="0"/>
          </a:p>
          <a:p>
            <a:r>
              <a:rPr lang="en-US" b="1" i="1" u="sng" dirty="0" smtClean="0"/>
              <a:t>Dad</a:t>
            </a:r>
            <a:r>
              <a:rPr lang="en-US" dirty="0" smtClean="0"/>
              <a:t>-</a:t>
            </a:r>
            <a:r>
              <a:rPr lang="ru-RU" dirty="0" smtClean="0"/>
              <a:t> папа</a:t>
            </a:r>
            <a:endParaRPr lang="en-US" dirty="0" smtClean="0"/>
          </a:p>
          <a:p>
            <a:r>
              <a:rPr lang="en-US" b="1" u="sng" dirty="0" smtClean="0"/>
              <a:t>Grandpa</a:t>
            </a:r>
            <a:r>
              <a:rPr lang="en-US" dirty="0" smtClean="0"/>
              <a:t>-</a:t>
            </a:r>
            <a:r>
              <a:rPr lang="ru-RU" dirty="0" smtClean="0"/>
              <a:t> дедушка</a:t>
            </a:r>
            <a:endParaRPr lang="en-US" dirty="0" smtClean="0"/>
          </a:p>
          <a:p>
            <a:r>
              <a:rPr lang="en-US" b="1" u="sng" dirty="0" smtClean="0"/>
              <a:t>Grandma</a:t>
            </a:r>
            <a:r>
              <a:rPr lang="en-US" dirty="0" smtClean="0"/>
              <a:t>-</a:t>
            </a:r>
            <a:r>
              <a:rPr lang="ru-RU" dirty="0" smtClean="0"/>
              <a:t> бабушка</a:t>
            </a:r>
            <a:endParaRPr lang="en-US" dirty="0" smtClean="0"/>
          </a:p>
          <a:p>
            <a:r>
              <a:rPr lang="en-US" b="1" u="sng" dirty="0" smtClean="0"/>
              <a:t>Aunt</a:t>
            </a:r>
            <a:r>
              <a:rPr lang="en-US" dirty="0" smtClean="0"/>
              <a:t>-</a:t>
            </a:r>
            <a:r>
              <a:rPr lang="ru-RU" dirty="0" smtClean="0"/>
              <a:t>тетя</a:t>
            </a:r>
            <a:endParaRPr lang="en-US" dirty="0" smtClean="0"/>
          </a:p>
          <a:p>
            <a:r>
              <a:rPr lang="en-US" b="1" u="sng" dirty="0" smtClean="0"/>
              <a:t>Uncle</a:t>
            </a:r>
            <a:r>
              <a:rPr lang="en-US" dirty="0" smtClean="0"/>
              <a:t>-</a:t>
            </a:r>
            <a:r>
              <a:rPr lang="ru-RU" dirty="0" smtClean="0"/>
              <a:t>дядя</a:t>
            </a:r>
            <a:endParaRPr lang="en-US" dirty="0" smtClean="0"/>
          </a:p>
          <a:p>
            <a:r>
              <a:rPr lang="en-US" b="1" u="sng" dirty="0" smtClean="0"/>
              <a:t>Cousin</a:t>
            </a:r>
            <a:r>
              <a:rPr lang="en-US" dirty="0" smtClean="0"/>
              <a:t>-</a:t>
            </a:r>
            <a:r>
              <a:rPr lang="ru-RU" dirty="0" smtClean="0"/>
              <a:t>двоюродный брат или сестра</a:t>
            </a:r>
            <a:endParaRPr lang="en-US" dirty="0" smtClean="0"/>
          </a:p>
          <a:p>
            <a:r>
              <a:rPr lang="en-US" b="1" u="sng" dirty="0" smtClean="0"/>
              <a:t>Brother</a:t>
            </a:r>
            <a:r>
              <a:rPr lang="en-US" dirty="0" smtClean="0"/>
              <a:t>-</a:t>
            </a:r>
            <a:r>
              <a:rPr lang="ru-RU" dirty="0" smtClean="0"/>
              <a:t> брат</a:t>
            </a:r>
            <a:endParaRPr lang="en-US" dirty="0" smtClean="0"/>
          </a:p>
          <a:p>
            <a:r>
              <a:rPr lang="en-US" b="1" u="sng" dirty="0" smtClean="0"/>
              <a:t>Sister</a:t>
            </a:r>
            <a:r>
              <a:rPr lang="en-US" dirty="0" smtClean="0"/>
              <a:t>-</a:t>
            </a:r>
            <a:r>
              <a:rPr lang="ru-RU" dirty="0" smtClean="0"/>
              <a:t> сестра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Short</a:t>
            </a:r>
            <a:r>
              <a:rPr lang="en-US" dirty="0"/>
              <a:t>-</a:t>
            </a:r>
            <a:r>
              <a:rPr lang="ru-RU" dirty="0"/>
              <a:t>короткий</a:t>
            </a:r>
            <a:endParaRPr lang="en-US" dirty="0"/>
          </a:p>
          <a:p>
            <a:r>
              <a:rPr lang="en-US" b="1" u="sng" dirty="0"/>
              <a:t>Long</a:t>
            </a:r>
            <a:r>
              <a:rPr lang="en-US" dirty="0"/>
              <a:t>-</a:t>
            </a:r>
            <a:r>
              <a:rPr lang="ru-RU" dirty="0"/>
              <a:t>длинный</a:t>
            </a:r>
            <a:endParaRPr lang="en-US" dirty="0"/>
          </a:p>
          <a:p>
            <a:r>
              <a:rPr lang="en-US" b="1" u="sng" dirty="0"/>
              <a:t>Curly</a:t>
            </a:r>
            <a:r>
              <a:rPr lang="en-US" dirty="0"/>
              <a:t>-</a:t>
            </a:r>
            <a:r>
              <a:rPr lang="ru-RU" dirty="0"/>
              <a:t>кучерявый</a:t>
            </a:r>
            <a:endParaRPr lang="en-US" dirty="0"/>
          </a:p>
          <a:p>
            <a:r>
              <a:rPr lang="en-US" b="1" u="sng" dirty="0"/>
              <a:t>Straight</a:t>
            </a:r>
            <a:r>
              <a:rPr lang="en-US" dirty="0"/>
              <a:t>-</a:t>
            </a:r>
            <a:r>
              <a:rPr lang="ru-RU" dirty="0"/>
              <a:t> прямой</a:t>
            </a:r>
            <a:endParaRPr lang="en-US" dirty="0"/>
          </a:p>
          <a:p>
            <a:r>
              <a:rPr lang="en-US" b="1" u="sng" dirty="0"/>
              <a:t>Brown</a:t>
            </a:r>
            <a:r>
              <a:rPr lang="en-US" dirty="0"/>
              <a:t>-</a:t>
            </a:r>
            <a:r>
              <a:rPr lang="ru-RU" dirty="0"/>
              <a:t>коричневый</a:t>
            </a:r>
            <a:endParaRPr lang="en-US" dirty="0"/>
          </a:p>
          <a:p>
            <a:r>
              <a:rPr lang="en-US" b="1" u="sng" dirty="0"/>
              <a:t>Black</a:t>
            </a:r>
            <a:r>
              <a:rPr lang="en-US" dirty="0"/>
              <a:t>-</a:t>
            </a:r>
            <a:r>
              <a:rPr lang="ru-RU" dirty="0"/>
              <a:t>черный</a:t>
            </a:r>
            <a:endParaRPr lang="en-US" dirty="0"/>
          </a:p>
          <a:p>
            <a:r>
              <a:rPr lang="en-US" b="1" u="sng" dirty="0"/>
              <a:t>White</a:t>
            </a:r>
            <a:r>
              <a:rPr lang="en-US" dirty="0"/>
              <a:t>-</a:t>
            </a:r>
            <a:r>
              <a:rPr lang="ru-RU" dirty="0"/>
              <a:t>белый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5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66800" y="642594"/>
            <a:ext cx="8338457" cy="5983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Послушай и пронумеруй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8252" y="1240971"/>
            <a:ext cx="7315199" cy="5499463"/>
          </a:xfrm>
          <a:prstGeom prst="rect">
            <a:avLst/>
          </a:prstGeom>
        </p:spPr>
      </p:pic>
      <p:pic>
        <p:nvPicPr>
          <p:cNvPr id="8" name="Track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8594" y="337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903" y="224582"/>
            <a:ext cx="9710057" cy="6636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Выполни задания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3451" y="0"/>
            <a:ext cx="6244045" cy="68492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" y="1345474"/>
            <a:ext cx="4676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Вставь пропущенные слова используя слова из рамочки.</a:t>
            </a:r>
          </a:p>
          <a:p>
            <a:pPr marL="342900" indent="-342900">
              <a:buAutoNum type="arabicParenR"/>
            </a:pPr>
            <a:r>
              <a:rPr lang="ru-RU" dirty="0" smtClean="0"/>
              <a:t>Найди и обведи слова из рамочки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0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795" y="888592"/>
            <a:ext cx="7846396" cy="554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509" y="1672045"/>
            <a:ext cx="35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1) Нарисуй и опиши себя.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1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Выполненные задания присылай на почту: </a:t>
            </a:r>
            <a:r>
              <a:rPr lang="en-US" dirty="0" smtClean="0">
                <a:hlinkClick r:id="rId2"/>
              </a:rPr>
              <a:t>lady.gubjokova@yandex.ru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0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38</TotalTime>
  <Words>81</Words>
  <Application>Microsoft Office PowerPoint</Application>
  <PresentationFormat>Широкоэкранный</PresentationFormat>
  <Paragraphs>26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Century Gothic</vt:lpstr>
      <vt:lpstr>Garamond</vt:lpstr>
      <vt:lpstr>Wingdings</vt:lpstr>
      <vt:lpstr>Савон</vt:lpstr>
      <vt:lpstr>English</vt:lpstr>
      <vt:lpstr>Презентация PowerPoint</vt:lpstr>
      <vt:lpstr>Прочитай и переведи.</vt:lpstr>
      <vt:lpstr>Выпиши и выучи слова</vt:lpstr>
      <vt:lpstr>Послушай и пронумеруй</vt:lpstr>
      <vt:lpstr>Выполни задания</vt:lpstr>
      <vt:lpstr>Презентация PowerPoint</vt:lpstr>
      <vt:lpstr>Выполненные задания присылай на почту: lady.gubjokova@yandex.ru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Пользователь</dc:creator>
  <cp:lastModifiedBy>Пользователь</cp:lastModifiedBy>
  <cp:revision>4</cp:revision>
  <dcterms:created xsi:type="dcterms:W3CDTF">2020-12-04T20:13:04Z</dcterms:created>
  <dcterms:modified xsi:type="dcterms:W3CDTF">2020-12-04T20:51:52Z</dcterms:modified>
</cp:coreProperties>
</file>