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3751" y="0"/>
            <a:ext cx="918775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Исследовательский проект</a:t>
            </a:r>
            <a:br>
              <a:rPr lang="ru-RU" dirty="0" smtClean="0"/>
            </a:br>
            <a:r>
              <a:rPr lang="ru-RU" dirty="0" smtClean="0"/>
              <a:t>«       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4071942"/>
            <a:ext cx="4043362" cy="20542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Автор проекта:</a:t>
            </a:r>
          </a:p>
          <a:p>
            <a:pPr>
              <a:buNone/>
            </a:pPr>
            <a:r>
              <a:rPr lang="ru-RU" sz="2800" dirty="0" smtClean="0"/>
              <a:t>Ф.И.,</a:t>
            </a:r>
          </a:p>
          <a:p>
            <a:pPr>
              <a:buNone/>
            </a:pPr>
            <a:r>
              <a:rPr lang="ru-RU" sz="2800" dirty="0" smtClean="0"/>
              <a:t>ученик __ класса «___»</a:t>
            </a:r>
          </a:p>
          <a:p>
            <a:pPr algn="ctr">
              <a:buNone/>
            </a:pPr>
            <a:r>
              <a:rPr lang="ru-RU" sz="2800" dirty="0" smtClean="0"/>
              <a:t>МКОУ «Гимназия №4»</a:t>
            </a:r>
          </a:p>
          <a:p>
            <a:pPr algn="ctr">
              <a:buNone/>
            </a:pPr>
            <a:r>
              <a:rPr lang="ru-RU" sz="2800" dirty="0" smtClean="0"/>
              <a:t>г.о. Нальчик</a:t>
            </a:r>
            <a:endParaRPr lang="ru-RU" sz="2800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4143380"/>
            <a:ext cx="4043362" cy="20542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Руководитель проекта: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Ф.И.О.,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/>
              <a:t>должность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Проблема: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42910" y="3143248"/>
            <a:ext cx="8229600" cy="3043246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Актуальность </a:t>
            </a:r>
            <a:r>
              <a:rPr lang="ru-RU" dirty="0" smtClean="0"/>
              <a:t>проекта: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/>
          </a:bodyPr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изучить…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установить…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выявить…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разработать…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провести…</a:t>
            </a:r>
          </a:p>
          <a:p>
            <a:r>
              <a:rPr lang="ru-RU" dirty="0" smtClean="0"/>
              <a:t> </a:t>
            </a:r>
            <a:r>
              <a:rPr lang="ru-RU" dirty="0" smtClean="0"/>
              <a:t>исследовать…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/>
          </a:bodyPr>
          <a:lstStyle/>
          <a:p>
            <a:r>
              <a:rPr lang="ru-RU" dirty="0" smtClean="0"/>
              <a:t>Этапы проекта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/>
          </a:bodyPr>
          <a:lstStyle/>
          <a:p>
            <a:r>
              <a:rPr lang="ru-RU" dirty="0" smtClean="0"/>
              <a:t>Выводы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57874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продуктов проектной деятельности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Web-сайт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Анализ </a:t>
            </a:r>
            <a:r>
              <a:rPr lang="ru-RU" dirty="0" smtClean="0"/>
              <a:t>данных социологического опроса; </a:t>
            </a:r>
            <a:endParaRPr lang="ru-RU" dirty="0" smtClean="0"/>
          </a:p>
          <a:p>
            <a:r>
              <a:rPr lang="ru-RU" dirty="0" smtClean="0"/>
              <a:t>Видеофильм;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Видеоклип; </a:t>
            </a:r>
            <a:endParaRPr lang="ru-RU" dirty="0" smtClean="0"/>
          </a:p>
          <a:p>
            <a:r>
              <a:rPr lang="ru-RU" dirty="0" smtClean="0"/>
              <a:t>Газета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Игра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Коллекция;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Макет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Модель;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Мультимедийный</a:t>
            </a:r>
            <a:r>
              <a:rPr lang="ru-RU" dirty="0" smtClean="0"/>
              <a:t> продукт; </a:t>
            </a:r>
          </a:p>
          <a:p>
            <a:r>
              <a:rPr lang="ru-RU" dirty="0" smtClean="0"/>
              <a:t>Оформление кабинета; </a:t>
            </a:r>
          </a:p>
          <a:p>
            <a:r>
              <a:rPr lang="ru-RU" dirty="0" smtClean="0"/>
              <a:t>Пакет рекомендаций; </a:t>
            </a:r>
          </a:p>
          <a:p>
            <a:r>
              <a:rPr lang="ru-RU" dirty="0" smtClean="0"/>
              <a:t>Праздник;</a:t>
            </a:r>
          </a:p>
          <a:p>
            <a:r>
              <a:rPr lang="ru-RU" dirty="0" smtClean="0"/>
              <a:t> Прогноз;</a:t>
            </a:r>
          </a:p>
          <a:p>
            <a:r>
              <a:rPr lang="ru-RU" dirty="0" smtClean="0"/>
              <a:t> Публикация; </a:t>
            </a:r>
          </a:p>
          <a:p>
            <a:r>
              <a:rPr lang="ru-RU" dirty="0" smtClean="0"/>
              <a:t>Сказка; </a:t>
            </a:r>
          </a:p>
          <a:p>
            <a:r>
              <a:rPr lang="ru-RU" dirty="0" smtClean="0"/>
              <a:t>Справочник; </a:t>
            </a:r>
          </a:p>
          <a:p>
            <a:r>
              <a:rPr lang="ru-RU" dirty="0" smtClean="0"/>
              <a:t>Статья; </a:t>
            </a:r>
          </a:p>
          <a:p>
            <a:r>
              <a:rPr lang="ru-RU" dirty="0" smtClean="0"/>
              <a:t>Сценарий; </a:t>
            </a:r>
          </a:p>
          <a:p>
            <a:r>
              <a:rPr lang="ru-RU" dirty="0" smtClean="0"/>
              <a:t>Учебное пособие.</a:t>
            </a:r>
          </a:p>
          <a:p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 cstate="print"/>
          <a:srcRect l="11183" t="23971" r="6063"/>
          <a:stretch>
            <a:fillRect/>
          </a:stretch>
        </p:blipFill>
        <p:spPr bwMode="auto">
          <a:xfrm>
            <a:off x="6215074" y="214290"/>
            <a:ext cx="2714644" cy="186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797040"/>
          </a:xfrm>
        </p:spPr>
        <p:txBody>
          <a:bodyPr>
            <a:normAutofit/>
          </a:bodyPr>
          <a:lstStyle/>
          <a:p>
            <a:r>
              <a:rPr lang="ru-RU" dirty="0" smtClean="0"/>
              <a:t>Источники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dmin\Desktop\Сохраненное изображение 2015-4-7_23-16-6.64.jpg"/>
          <p:cNvPicPr>
            <a:picLocks noChangeAspect="1" noChangeArrowheads="1"/>
          </p:cNvPicPr>
          <p:nvPr/>
        </p:nvPicPr>
        <p:blipFill>
          <a:blip r:embed="rId2"/>
          <a:srcRect l="11183" t="23971" r="6063"/>
          <a:stretch>
            <a:fillRect/>
          </a:stretch>
        </p:blipFill>
        <p:spPr bwMode="auto">
          <a:xfrm>
            <a:off x="5643570" y="214290"/>
            <a:ext cx="3286148" cy="225353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112</Words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Исследовательский проект «       »</vt:lpstr>
      <vt:lpstr>Проблема: </vt:lpstr>
      <vt:lpstr>Цель проекта</vt:lpstr>
      <vt:lpstr>Задачи</vt:lpstr>
      <vt:lpstr>Этапы проекта </vt:lpstr>
      <vt:lpstr>Выводы </vt:lpstr>
      <vt:lpstr>Формы продуктов проектной деятельности  </vt:lpstr>
      <vt:lpstr>Источники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2015-04-07T20:14:52Z</dcterms:created>
  <dcterms:modified xsi:type="dcterms:W3CDTF">2015-04-07T21:31:06Z</dcterms:modified>
</cp:coreProperties>
</file>