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83" r:id="rId4"/>
    <p:sldId id="261" r:id="rId5"/>
    <p:sldId id="265" r:id="rId6"/>
    <p:sldId id="266" r:id="rId7"/>
    <p:sldId id="285" r:id="rId8"/>
    <p:sldId id="268" r:id="rId9"/>
    <p:sldId id="269" r:id="rId10"/>
    <p:sldId id="276" r:id="rId11"/>
    <p:sldId id="286" r:id="rId12"/>
    <p:sldId id="282" r:id="rId13"/>
    <p:sldId id="281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6029-56C0-4DBD-8D17-5DE4C222DA4C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9A8A2-AE8B-476B-9236-5461F4EEC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50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00"/>
            <a:ext cx="294531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5"/>
            <a:ext cx="8820472" cy="94693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Правда и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ложь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286256"/>
            <a:ext cx="8072494" cy="164307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Тлугачева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Р.Р.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61657" y="2226687"/>
            <a:ext cx="66736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«Фантазер обманывает себя,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лжец других» 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Ф.Ницше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«Правда в воде не тонет и в огне не горит» - говорит русская пословица. Правда сама есть огонь палящий и неиссякаемый родник подлинной жизни.                                      «Своей природе верен будь! – воскликнул Шекспир. – Не лги, говори, что ты думаешь и чувствуешь».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Новости города Рогачёва и Рогачёвского района &quot; Страница 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90824"/>
            <a:ext cx="6096000" cy="406717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384994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23850" algn="l"/>
              </a:tabLst>
            </a:pPr>
            <a:r>
              <a:rPr kumimoji="0" lang="ru-RU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 поступаете, если:</a:t>
            </a:r>
            <a:endParaRPr kumimoji="0" lang="ru-RU" sz="36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4" name="Picture 6" descr="http://topgorod.com/images/news-sumy/society/dva-otse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785794"/>
            <a:ext cx="2214578" cy="1476385"/>
          </a:xfrm>
          <a:prstGeom prst="rect">
            <a:avLst/>
          </a:prstGeom>
          <a:noFill/>
        </p:spPr>
      </p:pic>
      <p:pic>
        <p:nvPicPr>
          <p:cNvPr id="3074" name="Picture 2" descr="https://avatars.mds.yandex.net/get-pdb/1704142/2d66b234-f1f2-4eb0-85b2-f5b682445122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8001056" cy="6000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ПРАВДА </a:t>
            </a:r>
            <a:r>
              <a:rPr kumimoji="0" lang="en-US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ДОРОЖЕ (устно)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Мальчик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играл и разбил нечаянно дорогую чашку. Никто не видел. Отец пришел и спросил: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-Кто разбил?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Мальчик затрясся от страха и сказал: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Отец сказал: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-Спасибо, что правду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сказал.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Л. Н. Толстой. Рассказы из «Азбуки»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3" name="Picture 3" descr="http://s017.radikal.ru/i439/1301/aa/9f5761765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143380"/>
            <a:ext cx="3594928" cy="2566976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929066"/>
            <a:ext cx="9144000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7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Почему отец сказал такие слова?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7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Как бы вы поступили на месте мальчика?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7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Какому человеку легче жить на свете: правдивому или лживому?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07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Когда трудно говорить правду?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Какими близкими по значению словами можно заменить слово «правда»?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23850" algn="l"/>
              </a:tabLst>
            </a:pPr>
            <a:r>
              <a:rPr kumimoji="0" lang="ru-RU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 поступаете, если:</a:t>
            </a:r>
            <a:endParaRPr kumimoji="0" lang="ru-RU" sz="36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2385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получили двойку;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2385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потеряли сменную обувь;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2385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опоздали на урок;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2385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гуляли, не успели до прихода мамы убрать в комнате?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2" name="Picture 4" descr="http://copypast.ru/foto8/2980/Munhausen_thinking_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851066"/>
            <a:ext cx="3714776" cy="3547611"/>
          </a:xfrm>
          <a:prstGeom prst="rect">
            <a:avLst/>
          </a:prstGeom>
          <a:noFill/>
        </p:spPr>
      </p:pic>
      <p:pic>
        <p:nvPicPr>
          <p:cNvPr id="2054" name="Picture 6" descr="http://topgorod.com/images/news-sumy/society/dva-otse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785794"/>
            <a:ext cx="2214578" cy="1476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1000108"/>
            <a:ext cx="7456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07975" algn="l"/>
              </a:tabLs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Прочитать тему 6 ( стр.55-60)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07975" algn="l"/>
              </a:tabLs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 со словарем –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вопр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8 (стр.58)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07975" algn="l"/>
              </a:tabLs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письменно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Ответить на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вопросы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1-3 (стр. 60, дополнительный материал)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07975" algn="l"/>
              </a:tabLs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Подготовка к тесту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Желаю Всем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УДАчи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71810"/>
            <a:ext cx="294531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4395" y="1928802"/>
            <a:ext cx="3309605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27584" y="4725144"/>
            <a:ext cx="76328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Ложь по определению Толкового словаря русского языка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Ожегова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«намеренное искажение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истины,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неправда».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App Store + HD Правда или ложь - не будь так уверен Голос Ap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928670"/>
            <a:ext cx="7018594" cy="320695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KckcRECzXW4/T47G0GSMAgI/AAAAAAAAAAM/1ZxdY719g2A/s1600/exclama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571612"/>
            <a:ext cx="2857500" cy="28575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6643734" cy="423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66278"/>
            <a:ext cx="916595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Разные науки рассматривают ложь как проблему. Немецкий философ И. Кант, думал, что коверканье  правды  и должно быть названо ложью. Также он говорил: «ложь всегда вредна кому-нибудь, если не отдельному лицу, то человечеству вообще». Явление лжи изучается разными учеными.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10 легких способов понять что тебе лгут 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62325"/>
            <a:ext cx="6305550" cy="34956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Первая сказка о правде и лжи, дошедшая до нас из глубины веков, называлась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 правде и кривде».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Она была написана более трех тысяч лет назад, в эпоху правления египетских фараонов. В этой сказке подлый человек всю жизнь обманывает и обирает своего честного брата. А потом обманщик попадается на свою же удочку. Подросший племянник придумывает огромного несуществующего быка и возвращает награбленное. Справедливость восторжествовала — лгун был наказан.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000240"/>
            <a:ext cx="3261639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4290"/>
            <a:ext cx="8229600" cy="522039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Лондоне, в Британском музее, хранится египетская «Книга мертвых», написанная около 4000 лет назад. Эта книга — инструкция, как себя вести перед богами, когда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окажешься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загробном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мире ( учебник, стр. 56).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нига Мертвых Статьи об Егип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3000372"/>
            <a:ext cx="4929223" cy="3702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0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71810"/>
            <a:ext cx="8001056" cy="3512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14290"/>
            <a:ext cx="3571873" cy="267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7552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древней Греции и Риме лжи почти не было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                  Законы этих древних государств отличались от наших. Каждый человек мог безнаказанно сказать правду другому человеку, даже самому царю.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Жертвы моды - страница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7848872" cy="3801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7214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Ученые, медики и психологи говорят нам, что человек, который лжет, рискует здоровьем. У него поднимается кровяное давление, учащается дыхание, сердцебиение.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Лгун испытывает стресс, а это плохо сказывается на всем организме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человека.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4578" name="Picture 2" descr="Информационный центр ДВ-Ком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56992"/>
            <a:ext cx="4752528" cy="3170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</TotalTime>
  <Words>505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Правда и ложь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Правда и ложь народной мудрости</dc:title>
  <dc:creator>Дмитрий</dc:creator>
  <cp:lastModifiedBy>РЕЗУАН</cp:lastModifiedBy>
  <cp:revision>24</cp:revision>
  <dcterms:created xsi:type="dcterms:W3CDTF">2015-03-07T05:23:21Z</dcterms:created>
  <dcterms:modified xsi:type="dcterms:W3CDTF">2020-11-16T19:20:24Z</dcterms:modified>
</cp:coreProperties>
</file>