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65029-0833-4B25-B1B9-84BC6E296750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A691A1-C283-4014-B8B3-0C4E896BCD8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Здравствуйте, ребята! Мы будем сегодня учиться писать изложение от другого лица. Будьте внимательны!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691A1-C283-4014-B8B3-0C4E896BCD8D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 какие произведения Феликса Кривина вам встречались в начальной школе?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691A1-C283-4014-B8B3-0C4E896BCD8D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Думаю, все догадались,</a:t>
            </a:r>
            <a:r>
              <a:rPr lang="ru-RU" baseline="0" dirty="0" smtClean="0"/>
              <a:t> о чем речь по названию.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691A1-C283-4014-B8B3-0C4E896BCD8D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Давайте мы с вами вспомним,</a:t>
            </a:r>
            <a:r>
              <a:rPr lang="ru-RU" baseline="0" dirty="0" smtClean="0"/>
              <a:t> что такое тема текста? И какие бывают типы речи?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691A1-C283-4014-B8B3-0C4E896BCD8D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Откройте, пожалуйста, стр.135 и прочитайте текст. Далее отвечаем на вопросы на слайде.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691A1-C283-4014-B8B3-0C4E896BCD8D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 сейчас</a:t>
            </a:r>
            <a:r>
              <a:rPr lang="ru-RU" baseline="0" dirty="0" smtClean="0"/>
              <a:t> проверяем себя, все ли у вас получилось?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691A1-C283-4014-B8B3-0C4E896BCD8D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Вот мы и подошли к главному, вы выбираете вариант, от чьего лица хотите пересказать текст. Если у вас получилось, можете приступать к сочинению. Удачи, ребята.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691A1-C283-4014-B8B3-0C4E896BCD8D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 это </a:t>
            </a:r>
            <a:r>
              <a:rPr lang="ru-RU" smtClean="0"/>
              <a:t>маленькая подсказка для вас.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691A1-C283-4014-B8B3-0C4E896BCD8D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BEFF2-D69F-4F09-8F30-6BD912A0FFDF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FB44C-0278-4D9B-9B89-F44CE37EF8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BEFF2-D69F-4F09-8F30-6BD912A0FFDF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FB44C-0278-4D9B-9B89-F44CE37EF8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BEFF2-D69F-4F09-8F30-6BD912A0FFDF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FB44C-0278-4D9B-9B89-F44CE37EF8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BEFF2-D69F-4F09-8F30-6BD912A0FFDF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FB44C-0278-4D9B-9B89-F44CE37EF8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BEFF2-D69F-4F09-8F30-6BD912A0FFDF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FB44C-0278-4D9B-9B89-F44CE37EF8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BEFF2-D69F-4F09-8F30-6BD912A0FFDF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FB44C-0278-4D9B-9B89-F44CE37EF8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BEFF2-D69F-4F09-8F30-6BD912A0FFDF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FB44C-0278-4D9B-9B89-F44CE37EF8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BEFF2-D69F-4F09-8F30-6BD912A0FFDF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FB44C-0278-4D9B-9B89-F44CE37EF8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BEFF2-D69F-4F09-8F30-6BD912A0FFDF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FB44C-0278-4D9B-9B89-F44CE37EF8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BEFF2-D69F-4F09-8F30-6BD912A0FFDF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FB44C-0278-4D9B-9B89-F44CE37EF8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BEFF2-D69F-4F09-8F30-6BD912A0FFDF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FB44C-0278-4D9B-9B89-F44CE37EF8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BEFF2-D69F-4F09-8F30-6BD912A0FFDF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FB44C-0278-4D9B-9B89-F44CE37EF88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130</Words>
  <Application>Microsoft Office PowerPoint</Application>
  <PresentationFormat>Экран (4:3)</PresentationFormat>
  <Paragraphs>16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226</dc:creator>
  <cp:lastModifiedBy>226</cp:lastModifiedBy>
  <cp:revision>2</cp:revision>
  <dcterms:created xsi:type="dcterms:W3CDTF">2020-11-24T17:33:07Z</dcterms:created>
  <dcterms:modified xsi:type="dcterms:W3CDTF">2020-11-24T17:51:55Z</dcterms:modified>
</cp:coreProperties>
</file>