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9" r:id="rId3"/>
    <p:sldId id="267" r:id="rId4"/>
    <p:sldId id="272" r:id="rId5"/>
    <p:sldId id="273" r:id="rId6"/>
    <p:sldId id="277" r:id="rId7"/>
    <p:sldId id="274" r:id="rId8"/>
    <p:sldId id="280" r:id="rId9"/>
    <p:sldId id="279" r:id="rId10"/>
    <p:sldId id="278" r:id="rId11"/>
    <p:sldId id="282" r:id="rId12"/>
    <p:sldId id="281" r:id="rId13"/>
    <p:sldId id="276" r:id="rId14"/>
    <p:sldId id="284" r:id="rId15"/>
    <p:sldId id="283" r:id="rId16"/>
    <p:sldId id="275" r:id="rId17"/>
    <p:sldId id="288" r:id="rId18"/>
    <p:sldId id="287" r:id="rId19"/>
    <p:sldId id="286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52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81010-291A-4DAE-8BEC-86968DFC50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3BAF8-DBAB-4C04-B543-5328E061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3BAF8-DBAB-4C04-B543-5328E061D7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0"/>
          <p:cNvGrpSpPr/>
          <p:nvPr/>
        </p:nvGrpSpPr>
        <p:grpSpPr>
          <a:xfrm>
            <a:off x="785786" y="714356"/>
            <a:ext cx="7500990" cy="2928958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Скругленный прямоугольник 22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6" name="Группа 26"/>
          <p:cNvGrpSpPr/>
          <p:nvPr/>
        </p:nvGrpSpPr>
        <p:grpSpPr>
          <a:xfrm>
            <a:off x="857224" y="3786190"/>
            <a:ext cx="7500990" cy="2071702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Скругленный прямоугольник 28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schemeClr val="bg1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0724" y="1357298"/>
            <a:ext cx="7286676" cy="2109802"/>
          </a:xfrm>
        </p:spPr>
        <p:txBody>
          <a:bodyPr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64307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225857" y="1284994"/>
            <a:ext cx="8713416" cy="4715774"/>
            <a:chOff x="430584" y="1284994"/>
            <a:chExt cx="8261670" cy="471577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214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5" name="Группа 6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6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642910" y="4357694"/>
            <a:ext cx="7929618" cy="928694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00570"/>
            <a:ext cx="7429552" cy="642943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6" name="Группа 11"/>
          <p:cNvGrpSpPr/>
          <p:nvPr/>
        </p:nvGrpSpPr>
        <p:grpSpPr>
          <a:xfrm>
            <a:off x="642910" y="3286124"/>
            <a:ext cx="7929618" cy="1130134"/>
            <a:chOff x="834074" y="3787489"/>
            <a:chExt cx="7500990" cy="844382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928662" y="3787489"/>
              <a:ext cx="7286676" cy="784519"/>
              <a:chOff x="928662" y="3787489"/>
              <a:chExt cx="7286676" cy="784519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928662" y="3929066"/>
                <a:ext cx="7286676" cy="642942"/>
              </a:xfrm>
              <a:prstGeom prst="roundRect">
                <a:avLst>
                  <a:gd name="adj" fmla="val 102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928662" y="3787489"/>
                <a:ext cx="7286676" cy="683207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834074" y="3846053"/>
              <a:ext cx="7500990" cy="785818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lumMod val="95000"/>
                    <a:alpha val="42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3200" dirty="0">
                <a:ln w="12700">
                  <a:noFill/>
                </a:ln>
                <a:solidFill>
                  <a:schemeClr val="bg1"/>
                </a:solidFill>
                <a:effectLst>
                  <a:outerShdw blurRad="114300" dist="1143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500438"/>
            <a:ext cx="7572428" cy="78580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0"/>
          <p:cNvGrpSpPr/>
          <p:nvPr/>
        </p:nvGrpSpPr>
        <p:grpSpPr>
          <a:xfrm>
            <a:off x="4572000" y="1285860"/>
            <a:ext cx="4346143" cy="4715774"/>
            <a:chOff x="430584" y="1284994"/>
            <a:chExt cx="8261670" cy="471577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Группа 7"/>
          <p:cNvGrpSpPr/>
          <p:nvPr/>
        </p:nvGrpSpPr>
        <p:grpSpPr>
          <a:xfrm>
            <a:off x="297295" y="1284994"/>
            <a:ext cx="4346143" cy="4715774"/>
            <a:chOff x="430584" y="1284994"/>
            <a:chExt cx="8261670" cy="471577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1472" y="1571612"/>
              <a:ext cx="8001056" cy="4357718"/>
            </a:xfrm>
            <a:prstGeom prst="roundRect">
              <a:avLst>
                <a:gd name="adj" fmla="val 2067"/>
              </a:avLst>
            </a:prstGeom>
            <a:gradFill>
              <a:gsLst>
                <a:gs pos="50000">
                  <a:srgbClr val="0070C0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1472" y="1284994"/>
              <a:ext cx="8008950" cy="1500198"/>
            </a:xfrm>
            <a:custGeom>
              <a:avLst/>
              <a:gdLst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500066"/>
                <a:gd name="connsiteX1" fmla="*/ 24412 w 7429552"/>
                <a:gd name="connsiteY1" fmla="*/ 24411 h 500066"/>
                <a:gd name="connsiteX2" fmla="*/ 83347 w 7429552"/>
                <a:gd name="connsiteY2" fmla="*/ 0 h 500066"/>
                <a:gd name="connsiteX3" fmla="*/ 7346206 w 7429552"/>
                <a:gd name="connsiteY3" fmla="*/ 0 h 500066"/>
                <a:gd name="connsiteX4" fmla="*/ 7405141 w 7429552"/>
                <a:gd name="connsiteY4" fmla="*/ 24412 h 500066"/>
                <a:gd name="connsiteX5" fmla="*/ 7429552 w 7429552"/>
                <a:gd name="connsiteY5" fmla="*/ 83347 h 500066"/>
                <a:gd name="connsiteX6" fmla="*/ 7429552 w 7429552"/>
                <a:gd name="connsiteY6" fmla="*/ 416720 h 500066"/>
                <a:gd name="connsiteX7" fmla="*/ 7405141 w 7429552"/>
                <a:gd name="connsiteY7" fmla="*/ 475655 h 500066"/>
                <a:gd name="connsiteX8" fmla="*/ 7346206 w 7429552"/>
                <a:gd name="connsiteY8" fmla="*/ 500066 h 500066"/>
                <a:gd name="connsiteX9" fmla="*/ 83346 w 7429552"/>
                <a:gd name="connsiteY9" fmla="*/ 500066 h 500066"/>
                <a:gd name="connsiteX10" fmla="*/ 24411 w 7429552"/>
                <a:gd name="connsiteY10" fmla="*/ 475654 h 500066"/>
                <a:gd name="connsiteX11" fmla="*/ 0 w 7429552"/>
                <a:gd name="connsiteY11" fmla="*/ 416719 h 500066"/>
                <a:gd name="connsiteX12" fmla="*/ 0 w 7429552"/>
                <a:gd name="connsiteY12" fmla="*/ 83346 h 500066"/>
                <a:gd name="connsiteX0" fmla="*/ 0 w 7429552"/>
                <a:gd name="connsiteY0" fmla="*/ 83346 h 671526"/>
                <a:gd name="connsiteX1" fmla="*/ 24412 w 7429552"/>
                <a:gd name="connsiteY1" fmla="*/ 24411 h 671526"/>
                <a:gd name="connsiteX2" fmla="*/ 83347 w 7429552"/>
                <a:gd name="connsiteY2" fmla="*/ 0 h 671526"/>
                <a:gd name="connsiteX3" fmla="*/ 7346206 w 7429552"/>
                <a:gd name="connsiteY3" fmla="*/ 0 h 671526"/>
                <a:gd name="connsiteX4" fmla="*/ 7405141 w 7429552"/>
                <a:gd name="connsiteY4" fmla="*/ 24412 h 671526"/>
                <a:gd name="connsiteX5" fmla="*/ 7429552 w 7429552"/>
                <a:gd name="connsiteY5" fmla="*/ 83347 h 671526"/>
                <a:gd name="connsiteX6" fmla="*/ 7429552 w 7429552"/>
                <a:gd name="connsiteY6" fmla="*/ 416720 h 671526"/>
                <a:gd name="connsiteX7" fmla="*/ 7405141 w 7429552"/>
                <a:gd name="connsiteY7" fmla="*/ 475655 h 671526"/>
                <a:gd name="connsiteX8" fmla="*/ 7346206 w 7429552"/>
                <a:gd name="connsiteY8" fmla="*/ 500066 h 671526"/>
                <a:gd name="connsiteX9" fmla="*/ 83346 w 7429552"/>
                <a:gd name="connsiteY9" fmla="*/ 500066 h 671526"/>
                <a:gd name="connsiteX10" fmla="*/ 24411 w 7429552"/>
                <a:gd name="connsiteY10" fmla="*/ 475654 h 671526"/>
                <a:gd name="connsiteX11" fmla="*/ 0 w 7429552"/>
                <a:gd name="connsiteY11" fmla="*/ 416719 h 671526"/>
                <a:gd name="connsiteX12" fmla="*/ 0 w 7429552"/>
                <a:gd name="connsiteY12" fmla="*/ 83346 h 671526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  <a:gd name="connsiteX0" fmla="*/ 0 w 7429552"/>
                <a:gd name="connsiteY0" fmla="*/ 240500 h 828680"/>
                <a:gd name="connsiteX1" fmla="*/ 24412 w 7429552"/>
                <a:gd name="connsiteY1" fmla="*/ 181565 h 828680"/>
                <a:gd name="connsiteX2" fmla="*/ 83347 w 7429552"/>
                <a:gd name="connsiteY2" fmla="*/ 157154 h 828680"/>
                <a:gd name="connsiteX3" fmla="*/ 7346206 w 7429552"/>
                <a:gd name="connsiteY3" fmla="*/ 157154 h 828680"/>
                <a:gd name="connsiteX4" fmla="*/ 7405141 w 7429552"/>
                <a:gd name="connsiteY4" fmla="*/ 181566 h 828680"/>
                <a:gd name="connsiteX5" fmla="*/ 7429552 w 7429552"/>
                <a:gd name="connsiteY5" fmla="*/ 240501 h 828680"/>
                <a:gd name="connsiteX6" fmla="*/ 7429552 w 7429552"/>
                <a:gd name="connsiteY6" fmla="*/ 573874 h 828680"/>
                <a:gd name="connsiteX7" fmla="*/ 7405141 w 7429552"/>
                <a:gd name="connsiteY7" fmla="*/ 632809 h 828680"/>
                <a:gd name="connsiteX8" fmla="*/ 7346206 w 7429552"/>
                <a:gd name="connsiteY8" fmla="*/ 657220 h 828680"/>
                <a:gd name="connsiteX9" fmla="*/ 83346 w 7429552"/>
                <a:gd name="connsiteY9" fmla="*/ 657220 h 828680"/>
                <a:gd name="connsiteX10" fmla="*/ 24411 w 7429552"/>
                <a:gd name="connsiteY10" fmla="*/ 632808 h 828680"/>
                <a:gd name="connsiteX11" fmla="*/ 0 w 7429552"/>
                <a:gd name="connsiteY11" fmla="*/ 573873 h 828680"/>
                <a:gd name="connsiteX12" fmla="*/ 0 w 7429552"/>
                <a:gd name="connsiteY12" fmla="*/ 240500 h 8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52" h="828680">
                  <a:moveTo>
                    <a:pt x="0" y="240500"/>
                  </a:moveTo>
                  <a:cubicBezTo>
                    <a:pt x="0" y="218395"/>
                    <a:pt x="8781" y="197196"/>
                    <a:pt x="24412" y="181565"/>
                  </a:cubicBezTo>
                  <a:cubicBezTo>
                    <a:pt x="28287" y="178219"/>
                    <a:pt x="61242" y="157154"/>
                    <a:pt x="83347" y="157154"/>
                  </a:cubicBezTo>
                  <a:lnTo>
                    <a:pt x="7346206" y="157154"/>
                  </a:lnTo>
                  <a:cubicBezTo>
                    <a:pt x="7368311" y="157154"/>
                    <a:pt x="7389510" y="165935"/>
                    <a:pt x="7405141" y="181566"/>
                  </a:cubicBezTo>
                  <a:cubicBezTo>
                    <a:pt x="7420771" y="197196"/>
                    <a:pt x="7429552" y="218396"/>
                    <a:pt x="7429552" y="240501"/>
                  </a:cubicBezTo>
                  <a:lnTo>
                    <a:pt x="7429552" y="573874"/>
                  </a:lnTo>
                  <a:cubicBezTo>
                    <a:pt x="7429552" y="595979"/>
                    <a:pt x="7420771" y="617178"/>
                    <a:pt x="7405141" y="632809"/>
                  </a:cubicBezTo>
                  <a:cubicBezTo>
                    <a:pt x="7389511" y="648439"/>
                    <a:pt x="7368311" y="657220"/>
                    <a:pt x="7346206" y="657220"/>
                  </a:cubicBezTo>
                  <a:cubicBezTo>
                    <a:pt x="4966809" y="0"/>
                    <a:pt x="2571862" y="828680"/>
                    <a:pt x="83346" y="657220"/>
                  </a:cubicBezTo>
                  <a:cubicBezTo>
                    <a:pt x="61241" y="657220"/>
                    <a:pt x="40042" y="648439"/>
                    <a:pt x="24411" y="632808"/>
                  </a:cubicBezTo>
                  <a:cubicBezTo>
                    <a:pt x="8781" y="617178"/>
                    <a:pt x="0" y="595978"/>
                    <a:pt x="0" y="573873"/>
                  </a:cubicBezTo>
                  <a:lnTo>
                    <a:pt x="0" y="2405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7000"/>
                  </a:schemeClr>
                </a:gs>
                <a:gs pos="50000">
                  <a:schemeClr val="bg1">
                    <a:alpha val="46000"/>
                  </a:schemeClr>
                </a:gs>
                <a:gs pos="100000">
                  <a:schemeClr val="bg1"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30584" y="1453874"/>
              <a:ext cx="8261670" cy="4546894"/>
            </a:xfrm>
            <a:prstGeom prst="roundRect">
              <a:avLst>
                <a:gd name="adj" fmla="val 2699"/>
              </a:avLst>
            </a:prstGeom>
            <a:gradFill>
              <a:gsLst>
                <a:gs pos="0">
                  <a:schemeClr val="bg1">
                    <a:alpha val="3000"/>
                  </a:schemeClr>
                </a:gs>
                <a:gs pos="50000">
                  <a:schemeClr val="bg1">
                    <a:alpha val="10000"/>
                  </a:schemeClr>
                </a:gs>
                <a:gs pos="100000">
                  <a:schemeClr val="bg1">
                    <a:lumMod val="95000"/>
                    <a:alpha val="3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endParaRPr lang="ru-RU" sz="20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428596" y="71414"/>
            <a:ext cx="8215370" cy="1285860"/>
            <a:chOff x="714348" y="1000108"/>
            <a:chExt cx="7715304" cy="1500198"/>
          </a:xfrm>
        </p:grpSpPr>
        <p:grpSp>
          <p:nvGrpSpPr>
            <p:cNvPr id="8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86742" cy="939784"/>
          </a:xfrm>
        </p:spPr>
        <p:txBody>
          <a:bodyPr/>
          <a:lstStyle>
            <a:lvl1pPr>
              <a:defRPr lang="ru-RU" sz="44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00201"/>
            <a:ext cx="4038600" cy="42576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50876" y="1616106"/>
            <a:ext cx="5673128" cy="4290904"/>
          </a:xfrm>
          <a:prstGeom prst="roundRect">
            <a:avLst>
              <a:gd name="adj" fmla="val 2067"/>
            </a:avLst>
          </a:prstGeom>
          <a:gradFill>
            <a:gsLst>
              <a:gs pos="50000">
                <a:srgbClr val="0070C0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41520" y="169107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1500174"/>
            <a:ext cx="5929354" cy="4477179"/>
          </a:xfrm>
          <a:prstGeom prst="roundRect">
            <a:avLst>
              <a:gd name="adj" fmla="val 2699"/>
            </a:avLst>
          </a:prstGeom>
          <a:gradFill>
            <a:gsLst>
              <a:gs pos="0">
                <a:schemeClr val="bg1">
                  <a:alpha val="3000"/>
                </a:schemeClr>
              </a:gs>
              <a:gs pos="50000">
                <a:schemeClr val="bg1">
                  <a:alpha val="10000"/>
                </a:schemeClr>
              </a:gs>
              <a:gs pos="100000">
                <a:schemeClr val="bg1">
                  <a:lumMod val="95000"/>
                  <a:alpha val="3000"/>
                </a:schemeClr>
              </a:gs>
            </a:gsLst>
            <a:lin ang="5400000" scaled="0"/>
          </a:gradFill>
          <a:ln w="28575">
            <a:noFill/>
          </a:ln>
          <a:scene3d>
            <a:camera prst="orthographicFront"/>
            <a:lightRig rig="threePt" dir="t"/>
          </a:scene3d>
          <a:sp3d>
            <a:bevelT w="184150" h="38100"/>
          </a:sp3d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722418" y="1333883"/>
            <a:ext cx="5715040" cy="1477196"/>
          </a:xfrm>
          <a:custGeom>
            <a:avLst/>
            <a:gdLst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500066"/>
              <a:gd name="connsiteX1" fmla="*/ 24412 w 7429552"/>
              <a:gd name="connsiteY1" fmla="*/ 24411 h 500066"/>
              <a:gd name="connsiteX2" fmla="*/ 83347 w 7429552"/>
              <a:gd name="connsiteY2" fmla="*/ 0 h 500066"/>
              <a:gd name="connsiteX3" fmla="*/ 7346206 w 7429552"/>
              <a:gd name="connsiteY3" fmla="*/ 0 h 500066"/>
              <a:gd name="connsiteX4" fmla="*/ 7405141 w 7429552"/>
              <a:gd name="connsiteY4" fmla="*/ 24412 h 500066"/>
              <a:gd name="connsiteX5" fmla="*/ 7429552 w 7429552"/>
              <a:gd name="connsiteY5" fmla="*/ 83347 h 500066"/>
              <a:gd name="connsiteX6" fmla="*/ 7429552 w 7429552"/>
              <a:gd name="connsiteY6" fmla="*/ 416720 h 500066"/>
              <a:gd name="connsiteX7" fmla="*/ 7405141 w 7429552"/>
              <a:gd name="connsiteY7" fmla="*/ 475655 h 500066"/>
              <a:gd name="connsiteX8" fmla="*/ 7346206 w 7429552"/>
              <a:gd name="connsiteY8" fmla="*/ 500066 h 500066"/>
              <a:gd name="connsiteX9" fmla="*/ 83346 w 7429552"/>
              <a:gd name="connsiteY9" fmla="*/ 500066 h 500066"/>
              <a:gd name="connsiteX10" fmla="*/ 24411 w 7429552"/>
              <a:gd name="connsiteY10" fmla="*/ 475654 h 500066"/>
              <a:gd name="connsiteX11" fmla="*/ 0 w 7429552"/>
              <a:gd name="connsiteY11" fmla="*/ 416719 h 500066"/>
              <a:gd name="connsiteX12" fmla="*/ 0 w 7429552"/>
              <a:gd name="connsiteY12" fmla="*/ 83346 h 500066"/>
              <a:gd name="connsiteX0" fmla="*/ 0 w 7429552"/>
              <a:gd name="connsiteY0" fmla="*/ 83346 h 671526"/>
              <a:gd name="connsiteX1" fmla="*/ 24412 w 7429552"/>
              <a:gd name="connsiteY1" fmla="*/ 24411 h 671526"/>
              <a:gd name="connsiteX2" fmla="*/ 83347 w 7429552"/>
              <a:gd name="connsiteY2" fmla="*/ 0 h 671526"/>
              <a:gd name="connsiteX3" fmla="*/ 7346206 w 7429552"/>
              <a:gd name="connsiteY3" fmla="*/ 0 h 671526"/>
              <a:gd name="connsiteX4" fmla="*/ 7405141 w 7429552"/>
              <a:gd name="connsiteY4" fmla="*/ 24412 h 671526"/>
              <a:gd name="connsiteX5" fmla="*/ 7429552 w 7429552"/>
              <a:gd name="connsiteY5" fmla="*/ 83347 h 671526"/>
              <a:gd name="connsiteX6" fmla="*/ 7429552 w 7429552"/>
              <a:gd name="connsiteY6" fmla="*/ 416720 h 671526"/>
              <a:gd name="connsiteX7" fmla="*/ 7405141 w 7429552"/>
              <a:gd name="connsiteY7" fmla="*/ 475655 h 671526"/>
              <a:gd name="connsiteX8" fmla="*/ 7346206 w 7429552"/>
              <a:gd name="connsiteY8" fmla="*/ 500066 h 671526"/>
              <a:gd name="connsiteX9" fmla="*/ 83346 w 7429552"/>
              <a:gd name="connsiteY9" fmla="*/ 500066 h 671526"/>
              <a:gd name="connsiteX10" fmla="*/ 24411 w 7429552"/>
              <a:gd name="connsiteY10" fmla="*/ 475654 h 671526"/>
              <a:gd name="connsiteX11" fmla="*/ 0 w 7429552"/>
              <a:gd name="connsiteY11" fmla="*/ 416719 h 671526"/>
              <a:gd name="connsiteX12" fmla="*/ 0 w 7429552"/>
              <a:gd name="connsiteY12" fmla="*/ 83346 h 671526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  <a:gd name="connsiteX0" fmla="*/ 0 w 7429552"/>
              <a:gd name="connsiteY0" fmla="*/ 240500 h 828680"/>
              <a:gd name="connsiteX1" fmla="*/ 24412 w 7429552"/>
              <a:gd name="connsiteY1" fmla="*/ 181565 h 828680"/>
              <a:gd name="connsiteX2" fmla="*/ 83347 w 7429552"/>
              <a:gd name="connsiteY2" fmla="*/ 157154 h 828680"/>
              <a:gd name="connsiteX3" fmla="*/ 7346206 w 7429552"/>
              <a:gd name="connsiteY3" fmla="*/ 157154 h 828680"/>
              <a:gd name="connsiteX4" fmla="*/ 7405141 w 7429552"/>
              <a:gd name="connsiteY4" fmla="*/ 181566 h 828680"/>
              <a:gd name="connsiteX5" fmla="*/ 7429552 w 7429552"/>
              <a:gd name="connsiteY5" fmla="*/ 240501 h 828680"/>
              <a:gd name="connsiteX6" fmla="*/ 7429552 w 7429552"/>
              <a:gd name="connsiteY6" fmla="*/ 573874 h 828680"/>
              <a:gd name="connsiteX7" fmla="*/ 7405141 w 7429552"/>
              <a:gd name="connsiteY7" fmla="*/ 632809 h 828680"/>
              <a:gd name="connsiteX8" fmla="*/ 7346206 w 7429552"/>
              <a:gd name="connsiteY8" fmla="*/ 657220 h 828680"/>
              <a:gd name="connsiteX9" fmla="*/ 83346 w 7429552"/>
              <a:gd name="connsiteY9" fmla="*/ 657220 h 828680"/>
              <a:gd name="connsiteX10" fmla="*/ 24411 w 7429552"/>
              <a:gd name="connsiteY10" fmla="*/ 632808 h 828680"/>
              <a:gd name="connsiteX11" fmla="*/ 0 w 7429552"/>
              <a:gd name="connsiteY11" fmla="*/ 573873 h 828680"/>
              <a:gd name="connsiteX12" fmla="*/ 0 w 7429552"/>
              <a:gd name="connsiteY12" fmla="*/ 240500 h 8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9552" h="828680">
                <a:moveTo>
                  <a:pt x="0" y="240500"/>
                </a:moveTo>
                <a:cubicBezTo>
                  <a:pt x="0" y="218395"/>
                  <a:pt x="8781" y="197196"/>
                  <a:pt x="24412" y="181565"/>
                </a:cubicBezTo>
                <a:cubicBezTo>
                  <a:pt x="28287" y="178219"/>
                  <a:pt x="61242" y="157154"/>
                  <a:pt x="83347" y="157154"/>
                </a:cubicBezTo>
                <a:lnTo>
                  <a:pt x="7346206" y="157154"/>
                </a:lnTo>
                <a:cubicBezTo>
                  <a:pt x="7368311" y="157154"/>
                  <a:pt x="7389510" y="165935"/>
                  <a:pt x="7405141" y="181566"/>
                </a:cubicBezTo>
                <a:cubicBezTo>
                  <a:pt x="7420771" y="197196"/>
                  <a:pt x="7429552" y="218396"/>
                  <a:pt x="7429552" y="240501"/>
                </a:cubicBezTo>
                <a:lnTo>
                  <a:pt x="7429552" y="573874"/>
                </a:lnTo>
                <a:cubicBezTo>
                  <a:pt x="7429552" y="595979"/>
                  <a:pt x="7420771" y="617178"/>
                  <a:pt x="7405141" y="632809"/>
                </a:cubicBezTo>
                <a:cubicBezTo>
                  <a:pt x="7389511" y="648439"/>
                  <a:pt x="7368311" y="657220"/>
                  <a:pt x="7346206" y="657220"/>
                </a:cubicBezTo>
                <a:cubicBezTo>
                  <a:pt x="4966809" y="0"/>
                  <a:pt x="2571862" y="828680"/>
                  <a:pt x="83346" y="657220"/>
                </a:cubicBezTo>
                <a:cubicBezTo>
                  <a:pt x="61241" y="657220"/>
                  <a:pt x="40042" y="648439"/>
                  <a:pt x="24411" y="632808"/>
                </a:cubicBezTo>
                <a:cubicBezTo>
                  <a:pt x="8781" y="617178"/>
                  <a:pt x="0" y="595978"/>
                  <a:pt x="0" y="573873"/>
                </a:cubicBezTo>
                <a:lnTo>
                  <a:pt x="0" y="2405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alpha val="46000"/>
                </a:schemeClr>
              </a:gs>
              <a:gs pos="100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1"/>
          <p:cNvGrpSpPr/>
          <p:nvPr/>
        </p:nvGrpSpPr>
        <p:grpSpPr>
          <a:xfrm>
            <a:off x="464315" y="285728"/>
            <a:ext cx="8215370" cy="1000132"/>
            <a:chOff x="714348" y="1000108"/>
            <a:chExt cx="7715304" cy="1500198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857224" y="1000108"/>
              <a:ext cx="7429552" cy="1387196"/>
              <a:chOff x="857224" y="2113242"/>
              <a:chExt cx="7429552" cy="138719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57224" y="2285992"/>
                <a:ext cx="7429552" cy="1214446"/>
              </a:xfrm>
              <a:prstGeom prst="roundRect">
                <a:avLst>
                  <a:gd name="adj" fmla="val 89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857224" y="2113242"/>
                <a:ext cx="7429552" cy="900118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714348" y="1071546"/>
              <a:ext cx="7715304" cy="1428760"/>
            </a:xfrm>
            <a:prstGeom prst="round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25000"/>
                  </a:schemeClr>
                </a:gs>
                <a:gs pos="100000">
                  <a:schemeClr val="bg1">
                    <a:lumMod val="95000"/>
                    <a:alpha val="59000"/>
                  </a:schemeClr>
                </a:gs>
              </a:gsLst>
              <a:lin ang="5400000" scaled="0"/>
            </a:gra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8415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endParaRPr lang="ru-RU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76200" dist="88900" dir="4380000" algn="tl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643866" cy="566738"/>
          </a:xfrm>
        </p:spPr>
        <p:txBody>
          <a:bodyPr anchor="b">
            <a:noAutofit/>
          </a:bodyPr>
          <a:lstStyle>
            <a:lvl1pPr algn="l">
              <a:defRPr lang="ru-RU" sz="3600" b="1" kern="120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508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6142321"/>
            <a:ext cx="9144000" cy="715679"/>
            <a:chOff x="0" y="6142321"/>
            <a:chExt cx="9144000" cy="71567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2844" y="6235864"/>
              <a:ext cx="8858312" cy="50006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45"/>
            <p:cNvGrpSpPr/>
            <p:nvPr/>
          </p:nvGrpSpPr>
          <p:grpSpPr>
            <a:xfrm>
              <a:off x="0" y="6142321"/>
              <a:ext cx="9144000" cy="715679"/>
              <a:chOff x="0" y="6142321"/>
              <a:chExt cx="9144000" cy="715679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6143644"/>
                <a:ext cx="9144000" cy="7143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13000"/>
                    </a:schemeClr>
                  </a:gs>
                  <a:gs pos="68000">
                    <a:schemeClr val="bg1">
                      <a:alpha val="13000"/>
                    </a:schemeClr>
                  </a:gs>
                  <a:gs pos="100000">
                    <a:schemeClr val="tx1">
                      <a:alpha val="2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42844" y="6142321"/>
                <a:ext cx="8858312" cy="450733"/>
              </a:xfrm>
              <a:custGeom>
                <a:avLst/>
                <a:gdLst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500066"/>
                  <a:gd name="connsiteX1" fmla="*/ 24412 w 7429552"/>
                  <a:gd name="connsiteY1" fmla="*/ 24411 h 500066"/>
                  <a:gd name="connsiteX2" fmla="*/ 83347 w 7429552"/>
                  <a:gd name="connsiteY2" fmla="*/ 0 h 500066"/>
                  <a:gd name="connsiteX3" fmla="*/ 7346206 w 7429552"/>
                  <a:gd name="connsiteY3" fmla="*/ 0 h 500066"/>
                  <a:gd name="connsiteX4" fmla="*/ 7405141 w 7429552"/>
                  <a:gd name="connsiteY4" fmla="*/ 24412 h 500066"/>
                  <a:gd name="connsiteX5" fmla="*/ 7429552 w 7429552"/>
                  <a:gd name="connsiteY5" fmla="*/ 83347 h 500066"/>
                  <a:gd name="connsiteX6" fmla="*/ 7429552 w 7429552"/>
                  <a:gd name="connsiteY6" fmla="*/ 416720 h 500066"/>
                  <a:gd name="connsiteX7" fmla="*/ 7405141 w 7429552"/>
                  <a:gd name="connsiteY7" fmla="*/ 475655 h 500066"/>
                  <a:gd name="connsiteX8" fmla="*/ 7346206 w 7429552"/>
                  <a:gd name="connsiteY8" fmla="*/ 500066 h 500066"/>
                  <a:gd name="connsiteX9" fmla="*/ 83346 w 7429552"/>
                  <a:gd name="connsiteY9" fmla="*/ 500066 h 500066"/>
                  <a:gd name="connsiteX10" fmla="*/ 24411 w 7429552"/>
                  <a:gd name="connsiteY10" fmla="*/ 475654 h 500066"/>
                  <a:gd name="connsiteX11" fmla="*/ 0 w 7429552"/>
                  <a:gd name="connsiteY11" fmla="*/ 416719 h 500066"/>
                  <a:gd name="connsiteX12" fmla="*/ 0 w 7429552"/>
                  <a:gd name="connsiteY12" fmla="*/ 83346 h 500066"/>
                  <a:gd name="connsiteX0" fmla="*/ 0 w 7429552"/>
                  <a:gd name="connsiteY0" fmla="*/ 83346 h 671526"/>
                  <a:gd name="connsiteX1" fmla="*/ 24412 w 7429552"/>
                  <a:gd name="connsiteY1" fmla="*/ 24411 h 671526"/>
                  <a:gd name="connsiteX2" fmla="*/ 83347 w 7429552"/>
                  <a:gd name="connsiteY2" fmla="*/ 0 h 671526"/>
                  <a:gd name="connsiteX3" fmla="*/ 7346206 w 7429552"/>
                  <a:gd name="connsiteY3" fmla="*/ 0 h 671526"/>
                  <a:gd name="connsiteX4" fmla="*/ 7405141 w 7429552"/>
                  <a:gd name="connsiteY4" fmla="*/ 24412 h 671526"/>
                  <a:gd name="connsiteX5" fmla="*/ 7429552 w 7429552"/>
                  <a:gd name="connsiteY5" fmla="*/ 83347 h 671526"/>
                  <a:gd name="connsiteX6" fmla="*/ 7429552 w 7429552"/>
                  <a:gd name="connsiteY6" fmla="*/ 416720 h 671526"/>
                  <a:gd name="connsiteX7" fmla="*/ 7405141 w 7429552"/>
                  <a:gd name="connsiteY7" fmla="*/ 475655 h 671526"/>
                  <a:gd name="connsiteX8" fmla="*/ 7346206 w 7429552"/>
                  <a:gd name="connsiteY8" fmla="*/ 500066 h 671526"/>
                  <a:gd name="connsiteX9" fmla="*/ 83346 w 7429552"/>
                  <a:gd name="connsiteY9" fmla="*/ 500066 h 671526"/>
                  <a:gd name="connsiteX10" fmla="*/ 24411 w 7429552"/>
                  <a:gd name="connsiteY10" fmla="*/ 475654 h 671526"/>
                  <a:gd name="connsiteX11" fmla="*/ 0 w 7429552"/>
                  <a:gd name="connsiteY11" fmla="*/ 416719 h 671526"/>
                  <a:gd name="connsiteX12" fmla="*/ 0 w 7429552"/>
                  <a:gd name="connsiteY12" fmla="*/ 83346 h 671526"/>
                  <a:gd name="connsiteX0" fmla="*/ 0 w 7429552"/>
                  <a:gd name="connsiteY0" fmla="*/ 240500 h 828680"/>
                  <a:gd name="connsiteX1" fmla="*/ 24412 w 7429552"/>
                  <a:gd name="connsiteY1" fmla="*/ 181565 h 828680"/>
                  <a:gd name="connsiteX2" fmla="*/ 83347 w 7429552"/>
                  <a:gd name="connsiteY2" fmla="*/ 157154 h 828680"/>
                  <a:gd name="connsiteX3" fmla="*/ 7346206 w 7429552"/>
                  <a:gd name="connsiteY3" fmla="*/ 157154 h 828680"/>
                  <a:gd name="connsiteX4" fmla="*/ 7405141 w 7429552"/>
                  <a:gd name="connsiteY4" fmla="*/ 181566 h 828680"/>
                  <a:gd name="connsiteX5" fmla="*/ 7429552 w 7429552"/>
                  <a:gd name="connsiteY5" fmla="*/ 240501 h 828680"/>
                  <a:gd name="connsiteX6" fmla="*/ 7429552 w 7429552"/>
                  <a:gd name="connsiteY6" fmla="*/ 573874 h 828680"/>
                  <a:gd name="connsiteX7" fmla="*/ 7405141 w 7429552"/>
                  <a:gd name="connsiteY7" fmla="*/ 632809 h 828680"/>
                  <a:gd name="connsiteX8" fmla="*/ 7346206 w 7429552"/>
                  <a:gd name="connsiteY8" fmla="*/ 657220 h 828680"/>
                  <a:gd name="connsiteX9" fmla="*/ 83346 w 7429552"/>
                  <a:gd name="connsiteY9" fmla="*/ 657220 h 828680"/>
                  <a:gd name="connsiteX10" fmla="*/ 24411 w 7429552"/>
                  <a:gd name="connsiteY10" fmla="*/ 632808 h 828680"/>
                  <a:gd name="connsiteX11" fmla="*/ 0 w 7429552"/>
                  <a:gd name="connsiteY11" fmla="*/ 573873 h 828680"/>
                  <a:gd name="connsiteX12" fmla="*/ 0 w 7429552"/>
                  <a:gd name="connsiteY12" fmla="*/ 240500 h 8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9552" h="828680">
                    <a:moveTo>
                      <a:pt x="0" y="240500"/>
                    </a:moveTo>
                    <a:cubicBezTo>
                      <a:pt x="0" y="218395"/>
                      <a:pt x="8781" y="197196"/>
                      <a:pt x="24412" y="181565"/>
                    </a:cubicBezTo>
                    <a:cubicBezTo>
                      <a:pt x="40042" y="165935"/>
                      <a:pt x="61242" y="157154"/>
                      <a:pt x="83347" y="157154"/>
                    </a:cubicBezTo>
                    <a:lnTo>
                      <a:pt x="7346206" y="157154"/>
                    </a:lnTo>
                    <a:cubicBezTo>
                      <a:pt x="7368311" y="157154"/>
                      <a:pt x="7389510" y="165935"/>
                      <a:pt x="7405141" y="181566"/>
                    </a:cubicBezTo>
                    <a:cubicBezTo>
                      <a:pt x="7420771" y="197196"/>
                      <a:pt x="7429552" y="218396"/>
                      <a:pt x="7429552" y="240501"/>
                    </a:cubicBezTo>
                    <a:lnTo>
                      <a:pt x="7429552" y="573874"/>
                    </a:lnTo>
                    <a:cubicBezTo>
                      <a:pt x="7429552" y="595979"/>
                      <a:pt x="7420771" y="617178"/>
                      <a:pt x="7405141" y="632809"/>
                    </a:cubicBezTo>
                    <a:cubicBezTo>
                      <a:pt x="7389511" y="648439"/>
                      <a:pt x="7368311" y="657220"/>
                      <a:pt x="7346206" y="657220"/>
                    </a:cubicBezTo>
                    <a:cubicBezTo>
                      <a:pt x="4966809" y="0"/>
                      <a:pt x="2571862" y="828680"/>
                      <a:pt x="83346" y="657220"/>
                    </a:cubicBezTo>
                    <a:cubicBezTo>
                      <a:pt x="61241" y="657220"/>
                      <a:pt x="40042" y="648439"/>
                      <a:pt x="24411" y="632808"/>
                    </a:cubicBezTo>
                    <a:cubicBezTo>
                      <a:pt x="8781" y="617178"/>
                      <a:pt x="0" y="595978"/>
                      <a:pt x="0" y="573873"/>
                    </a:cubicBezTo>
                    <a:lnTo>
                      <a:pt x="0" y="24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50000">
                    <a:schemeClr val="bg1">
                      <a:alpha val="46000"/>
                    </a:schemeClr>
                  </a:gs>
                  <a:gs pos="100000">
                    <a:schemeClr val="bg1"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8467320" y="6246255"/>
            <a:ext cx="500066" cy="500066"/>
            <a:chOff x="6500826" y="5643578"/>
            <a:chExt cx="500066" cy="500066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ятиугольник 13">
              <a:hlinkClick r:id="" action="ppaction://hlinkshowjump?jump=next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7895816" y="6246255"/>
            <a:ext cx="500066" cy="500066"/>
            <a:chOff x="6500826" y="5643578"/>
            <a:chExt cx="500066" cy="500066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6559564" y="5753116"/>
              <a:ext cx="285752" cy="285752"/>
            </a:xfrm>
            <a:prstGeom prst="homePlate">
              <a:avLst>
                <a:gd name="adj" fmla="val 142857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ятиугольник 16">
              <a:hlinkClick r:id="" action="ppaction://hlinkshowjump?jump=previousslide"/>
            </p:cNvPr>
            <p:cNvSpPr/>
            <p:nvPr/>
          </p:nvSpPr>
          <p:spPr>
            <a:xfrm>
              <a:off x="6500826" y="5643578"/>
              <a:ext cx="500066" cy="500066"/>
            </a:xfrm>
            <a:prstGeom prst="homePlate">
              <a:avLst>
                <a:gd name="adj" fmla="val 142857"/>
              </a:avLst>
            </a:prstGeom>
            <a:solidFill>
              <a:srgbClr val="00B05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664264">
            <a:off x="123311" y="6183449"/>
            <a:ext cx="612000" cy="612000"/>
            <a:chOff x="714348" y="5857892"/>
            <a:chExt cx="720000" cy="720000"/>
          </a:xfrm>
        </p:grpSpPr>
        <p:sp>
          <p:nvSpPr>
            <p:cNvPr id="19" name="Счетверенная стрелка 18">
              <a:hlinkClick r:id="" action="ppaction://hlinkshowjump?jump=endshow"/>
            </p:cNvPr>
            <p:cNvSpPr/>
            <p:nvPr/>
          </p:nvSpPr>
          <p:spPr>
            <a:xfrm>
              <a:off x="807764" y="5943619"/>
              <a:ext cx="540000" cy="540000"/>
            </a:xfrm>
            <a:prstGeom prst="quadArrow">
              <a:avLst>
                <a:gd name="adj1" fmla="val 24636"/>
                <a:gd name="adj2" fmla="val 7908"/>
                <a:gd name="adj3" fmla="val 13218"/>
              </a:avLst>
            </a:prstGeom>
            <a:gradFill flip="none" rotWithShape="1">
              <a:gsLst>
                <a:gs pos="57000">
                  <a:srgbClr val="C00000"/>
                </a:gs>
                <a:gs pos="10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четверенная стрелка 19">
              <a:hlinkClick r:id="" action="ppaction://hlinkshowjump?jump=endshow"/>
            </p:cNvPr>
            <p:cNvSpPr/>
            <p:nvPr/>
          </p:nvSpPr>
          <p:spPr>
            <a:xfrm>
              <a:off x="714348" y="5857892"/>
              <a:ext cx="720000" cy="720000"/>
            </a:xfrm>
            <a:prstGeom prst="quadArrow">
              <a:avLst>
                <a:gd name="adj1" fmla="val 24636"/>
                <a:gd name="adj2" fmla="val 12318"/>
                <a:gd name="adj3" fmla="val 15864"/>
              </a:avLst>
            </a:prstGeom>
            <a:solidFill>
              <a:srgbClr val="FF0000">
                <a:alpha val="28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9000000"/>
              </a:lightRig>
            </a:scene3d>
            <a:sp3d prstMaterial="dkEdge"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none" spc="0" smtClean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st="508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antalpiti.ru/files/99604/uro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14290"/>
            <a:ext cx="1214446" cy="829378"/>
          </a:xfrm>
          <a:prstGeom prst="rect">
            <a:avLst/>
          </a:prstGeom>
          <a:noFill/>
        </p:spPr>
      </p:pic>
      <p:pic>
        <p:nvPicPr>
          <p:cNvPr id="5" name="Рисунок 4" descr="school01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98286">
            <a:off x="6933130" y="4209313"/>
            <a:ext cx="987540" cy="1105215"/>
          </a:xfrm>
          <a:prstGeom prst="rect">
            <a:avLst/>
          </a:prstGeom>
        </p:spPr>
      </p:pic>
      <p:sp>
        <p:nvSpPr>
          <p:cNvPr id="6" name="WordArt 4" descr="серый"/>
          <p:cNvSpPr txBox="1"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1142976" y="1071546"/>
            <a:ext cx="68580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10" dirty="0" smtClean="0">
                <a:ln w="28575">
                  <a:solidFill>
                    <a:srgbClr val="CCFFCC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Б</a:t>
            </a:r>
            <a:r>
              <a:rPr kern="10" smtClean="0">
                <a:ln w="28575">
                  <a:solidFill>
                    <a:srgbClr val="CCFFCC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умажные  пальчиковые </a:t>
            </a:r>
            <a:br>
              <a:rPr kern="10" smtClean="0">
                <a:ln w="28575">
                  <a:solidFill>
                    <a:srgbClr val="CCFFCC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</a:br>
            <a:r>
              <a:rPr kern="10" smtClean="0">
                <a:ln w="28575">
                  <a:solidFill>
                    <a:srgbClr val="CCFFCC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 куклы-оригами</a:t>
            </a:r>
            <a:endParaRPr kumimoji="0" lang="ru-RU" b="1" i="0" u="none" strike="noStrike" kern="10" cap="none" spc="0" normalizeH="0" noProof="0" dirty="0" smtClean="0">
              <a:ln w="28575">
                <a:solidFill>
                  <a:srgbClr val="CCFFCC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666699">
                    <a:alpha val="50000"/>
                  </a:srgbClr>
                </a:outerShdw>
              </a:effectLst>
              <a:uLnTx/>
              <a:uFillTx/>
              <a:latin typeface="Impac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14414" y="4143380"/>
            <a:ext cx="6400800" cy="1643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85720" y="3500438"/>
            <a:ext cx="2229448" cy="3147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500306"/>
            <a:ext cx="2563117" cy="37903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50017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6. Снова переворачиваем и сгибаем снизу треугольник.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ttp://sbcs11.babysfera.ru/8/f/8/8/6353_dsc00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99" y="2357430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00306"/>
            <a:ext cx="2563117" cy="3790375"/>
          </a:xfrm>
          <a:prstGeom prst="rect">
            <a:avLst/>
          </a:prstGeom>
          <a:noFill/>
        </p:spPr>
      </p:pic>
      <p:pic>
        <p:nvPicPr>
          <p:cNvPr id="24578" name="Picture 2" descr="http://sbcs13.babysfera.ru/4/f/b/5/6353_dsc00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857496"/>
            <a:ext cx="3357586" cy="25181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6430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7. Сгибаем снизу, заворачивая часть листа в прямоугольник.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00306"/>
            <a:ext cx="2563117" cy="3790375"/>
          </a:xfrm>
          <a:prstGeom prst="rect">
            <a:avLst/>
          </a:prstGeom>
          <a:noFill/>
        </p:spPr>
      </p:pic>
      <p:pic>
        <p:nvPicPr>
          <p:cNvPr id="25602" name="Picture 2" descr="http://sbcs13.babysfera.ru/4/f/f/1/6353_dsc00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500306"/>
            <a:ext cx="4286281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571612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8. Правую и левую части заготовки сгибаем по направлению друг к другу.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bcs13.babysfera.ru/8/f/c/c/6353_dsc0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2571768" cy="1928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714488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9. Одну часть вставляем в другую. Лучше их склеить.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7412" name="Picture 4" descr="http://sbcs13.babysfera.ru/a/1/8/d/6353_urok2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7429552" cy="19335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bcs13.babysfera.ru/4/f/3/d/6353_dsc0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2857500" cy="2143125"/>
          </a:xfrm>
          <a:prstGeom prst="rect">
            <a:avLst/>
          </a:prstGeom>
          <a:noFill/>
        </p:spPr>
      </p:pic>
      <p:pic>
        <p:nvPicPr>
          <p:cNvPr id="2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00306"/>
            <a:ext cx="2563117" cy="37903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500174"/>
            <a:ext cx="4966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10. Вот что получилось, вид - сзади.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071678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11. А вот выглядит наша будущая куколка спереди.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6628" name="Picture 4" descr="http://sbcs11.babysfera.ru/4/e/6/9/6353_dsc00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429000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883" y="2428868"/>
            <a:ext cx="2563117" cy="37903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6430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12. Основа для куклы готова!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Сделайте три таких заготовки – из зеленой, оранжевой и </a:t>
            </a:r>
            <a:r>
              <a:rPr lang="ru-RU" sz="2400" b="1" dirty="0" err="1" smtClean="0">
                <a:solidFill>
                  <a:srgbClr val="002060"/>
                </a:solidFill>
              </a:rPr>
              <a:t>голубой</a:t>
            </a:r>
            <a:r>
              <a:rPr lang="ru-RU" sz="2400" b="1" dirty="0" smtClean="0">
                <a:solidFill>
                  <a:srgbClr val="002060"/>
                </a:solidFill>
              </a:rPr>
              <a:t> бумаги.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sbcs11.babysfera.ru/4/e/6/9/6353_dsc0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2000264" cy="1500199"/>
          </a:xfrm>
          <a:prstGeom prst="rect">
            <a:avLst/>
          </a:prstGeom>
          <a:noFill/>
        </p:spPr>
      </p:pic>
      <p:pic>
        <p:nvPicPr>
          <p:cNvPr id="27650" name="Picture 2" descr="http://sbcs13.babysfera.ru/6/0/6/8/6353_dsc00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5" y="3286124"/>
            <a:ext cx="2000244" cy="1500183"/>
          </a:xfrm>
          <a:prstGeom prst="rect">
            <a:avLst/>
          </a:prstGeom>
          <a:noFill/>
        </p:spPr>
      </p:pic>
      <p:pic>
        <p:nvPicPr>
          <p:cNvPr id="27654" name="Picture 6" descr="http://sbcs13.babysfera.ru/d/0/b/b/6353_urok2-mysh.jpg"/>
          <p:cNvPicPr>
            <a:picLocks noChangeAspect="1" noChangeArrowheads="1"/>
          </p:cNvPicPr>
          <p:nvPr/>
        </p:nvPicPr>
        <p:blipFill>
          <a:blip r:embed="rId6" cstate="print"/>
          <a:srcRect r="71030" b="3333"/>
          <a:stretch>
            <a:fillRect/>
          </a:stretch>
        </p:blipFill>
        <p:spPr bwMode="auto">
          <a:xfrm>
            <a:off x="5143504" y="2714620"/>
            <a:ext cx="1285884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bcs11.babysfera.ru/7/d/d/0/6353_dsc0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00174"/>
            <a:ext cx="2714644" cy="20359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5716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 Вырезаем глазки и ушки. Немного подрезаем верхушку.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2. Приклеиваем.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3. Рисуем фломастером зрачки, реснички, носик, лапки.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8436" name="Picture 4" descr="http://sbcs11.babysfera.ru/c/2/c/a/6353_urok2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71876"/>
            <a:ext cx="4438650" cy="21431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3857628"/>
            <a:ext cx="2042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Лисичка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bcs11.babysfera.ru/f/e/1/6/6353_urok2-f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2428892" cy="1821669"/>
          </a:xfrm>
          <a:prstGeom prst="rect">
            <a:avLst/>
          </a:prstGeom>
          <a:noFill/>
        </p:spPr>
      </p:pic>
      <p:pic>
        <p:nvPicPr>
          <p:cNvPr id="28675" name="Picture 3" descr="http://sbcs13.babysfera.ru/6/0/6/8/6353_dsc00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71876"/>
            <a:ext cx="2857500" cy="21431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1428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Вырезаем лапки и приклеиваем их на заготовку. Немного подрезаем верхушку.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</a:rPr>
              <a:t>2.  Делаем глазки.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4" descr="http://sbcs12.babysfera.ru/2/1/9/1/6353_urok2-fro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9000"/>
            <a:ext cx="2857520" cy="214314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86116" y="285728"/>
            <a:ext cx="2077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Лягушка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00306"/>
            <a:ext cx="2563117" cy="3790375"/>
          </a:xfrm>
          <a:prstGeom prst="rect">
            <a:avLst/>
          </a:prstGeom>
          <a:noFill/>
        </p:spPr>
      </p:pic>
      <p:pic>
        <p:nvPicPr>
          <p:cNvPr id="4" name="Picture 5" descr="http://sbcs13.babysfera.ru/7/0/8/8/6353_dsc00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2428892" cy="1821670"/>
          </a:xfrm>
          <a:prstGeom prst="rect">
            <a:avLst/>
          </a:prstGeom>
          <a:noFill/>
        </p:spPr>
      </p:pic>
      <p:pic>
        <p:nvPicPr>
          <p:cNvPr id="5" name="Picture 6" descr="http://sbcs11.babysfera.ru/b/0/b/5/6353_dsc00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643314"/>
            <a:ext cx="2714644" cy="20359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5716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3. Берем фломастер, рисуем зрачки, на мордочке отмечаем ноздри и ротик.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00306"/>
            <a:ext cx="2563117" cy="37903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5001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Мышка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1. Вырезаем ушки, глазки. Немного подрезаем верхушку.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2. Приклеиваем, рисуем.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sbcs13.babysfera.ru/d/0/b/b/6353_urok2-my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214686"/>
            <a:ext cx="5030474" cy="242887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DreamWolf\Мои документы\Downloads\tkan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pic>
        <p:nvPicPr>
          <p:cNvPr id="7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357298"/>
            <a:ext cx="3545107" cy="5004821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214810" y="285728"/>
            <a:ext cx="4572000" cy="3371136"/>
          </a:xfrm>
          <a:prstGeom prst="wedgeRoundRectCallout">
            <a:avLst>
              <a:gd name="adj1" fmla="val -84833"/>
              <a:gd name="adj2" fmla="val 311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Игра актёров и актрис,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Неутомимый запах сцены,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Неповторимый шум кулис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Меняют жизни нашей цену.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Душа уносится в полёт,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где конец игры – неясно.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Всегда театр в нас живёт,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это всё-таки прекрасно!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500306"/>
            <a:ext cx="2563117" cy="3790375"/>
          </a:xfrm>
          <a:prstGeom prst="rect">
            <a:avLst/>
          </a:prstGeom>
          <a:noFill/>
        </p:spPr>
      </p:pic>
      <p:pic>
        <p:nvPicPr>
          <p:cNvPr id="31746" name="Picture 2" descr="http://sbcs11.babysfera.ru/b/e/d/4/6353_v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428868"/>
            <a:ext cx="4071966" cy="3053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1643050"/>
            <a:ext cx="4002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Пальчиковые куклы готовы!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DreamWolf\Мои документы\Downloads\tkan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pic>
        <p:nvPicPr>
          <p:cNvPr id="6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384347" cy="5004821"/>
          </a:xfrm>
          <a:prstGeom prst="rect">
            <a:avLst/>
          </a:prstGeom>
          <a:noFill/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928662" y="1071547"/>
            <a:ext cx="4429124" cy="2962513"/>
          </a:xfrm>
          <a:prstGeom prst="wedgeRoundRectCallout">
            <a:avLst>
              <a:gd name="adj1" fmla="val 74145"/>
              <a:gd name="adj2" fmla="val 2167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Итак, я приглашаю вас в «чудесную мастерскую». Каждый из вас сегодня будет творить чудеса с помощью квадратика цветной бумаги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 технике оригами.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bcs12.babysfera.ru/7/b/4/0/6353_dsc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2857500" cy="2143125"/>
          </a:xfrm>
          <a:prstGeom prst="rect">
            <a:avLst/>
          </a:prstGeom>
          <a:noFill/>
        </p:spPr>
      </p:pic>
      <p:pic>
        <p:nvPicPr>
          <p:cNvPr id="2052" name="Picture 4" descr="http://sbcs12.babysfera.ru/3/4/3/c/6353_dsc0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876"/>
            <a:ext cx="2857500" cy="21431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5716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Нам понадобятся: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• набор разноцветной бумаги,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• фломастеры,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• клей, 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• ножницы.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Мастер-класс Оригами ПАЛЬЧИКОВЫЕ ОРИГАМИ-КУКЛЫ и МК Бумага фото 1"/>
          <p:cNvPicPr>
            <a:picLocks noChangeAspect="1" noChangeArrowheads="1"/>
          </p:cNvPicPr>
          <p:nvPr/>
        </p:nvPicPr>
        <p:blipFill>
          <a:blip r:embed="rId5" cstate="print"/>
          <a:srcRect r="7342" b="1757"/>
          <a:stretch>
            <a:fillRect/>
          </a:stretch>
        </p:blipFill>
        <p:spPr bwMode="auto">
          <a:xfrm>
            <a:off x="3929058" y="3571876"/>
            <a:ext cx="2786082" cy="215527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4480" y="142852"/>
            <a:ext cx="578647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Всего 12 шагов – и получаем заготовку для будущих Лисички, Лягушки, Мышки.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643050"/>
            <a:ext cx="292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1. Берем лист цветной бумаги формата А4, складываем его пополам. Отрезаем половину.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Из получившейся половины листа вырезаем квадрат.</a:t>
            </a:r>
          </a:p>
        </p:txBody>
      </p:sp>
      <p:pic>
        <p:nvPicPr>
          <p:cNvPr id="20485" name="Picture 5" descr="http://sbcs12.babysfera.ru/7/0/c/c/6353_dsc0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2857500" cy="2143125"/>
          </a:xfrm>
          <a:prstGeom prst="rect">
            <a:avLst/>
          </a:prstGeom>
          <a:noFill/>
        </p:spPr>
      </p:pic>
      <p:pic>
        <p:nvPicPr>
          <p:cNvPr id="11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00306"/>
            <a:ext cx="2563117" cy="37903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bcs11.babysfera.ru/b/0/7/9/6353_dsc0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500306"/>
            <a:ext cx="4095779" cy="3071834"/>
          </a:xfrm>
          <a:prstGeom prst="rect">
            <a:avLst/>
          </a:prstGeom>
          <a:noFill/>
        </p:spPr>
      </p:pic>
      <p:pic>
        <p:nvPicPr>
          <p:cNvPr id="3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00306"/>
            <a:ext cx="2563117" cy="37903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500174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Складываем квадрат, намечаем диагонали.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00306"/>
            <a:ext cx="2563117" cy="3790375"/>
          </a:xfrm>
          <a:prstGeom prst="rect">
            <a:avLst/>
          </a:prstGeom>
          <a:noFill/>
        </p:spPr>
      </p:pic>
      <p:pic>
        <p:nvPicPr>
          <p:cNvPr id="19460" name="Picture 4" descr="http://sbcs12.babysfera.ru/7/0/0/0/6353_dsc0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214554"/>
            <a:ext cx="4572032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571612"/>
            <a:ext cx="4614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3. Три угла складываем к центру.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00306"/>
            <a:ext cx="2563117" cy="3790375"/>
          </a:xfrm>
          <a:prstGeom prst="rect">
            <a:avLst/>
          </a:prstGeom>
          <a:noFill/>
        </p:spPr>
      </p:pic>
      <p:pic>
        <p:nvPicPr>
          <p:cNvPr id="21506" name="Picture 2" descr="http://sbcs11.babysfera.ru/b/0/3/d/6353_dsc0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3116"/>
            <a:ext cx="4714908" cy="35361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1571612"/>
            <a:ext cx="2877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4. Переворачиваем.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е отрисовки Школа и 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428868"/>
            <a:ext cx="2563117" cy="3790375"/>
          </a:xfrm>
          <a:prstGeom prst="rect">
            <a:avLst/>
          </a:prstGeom>
          <a:noFill/>
        </p:spPr>
      </p:pic>
      <p:pic>
        <p:nvPicPr>
          <p:cNvPr id="22530" name="Picture 2" descr="http://sbcs11.babysfera.ru/b/1/6/9/6353_dsc00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928802"/>
            <a:ext cx="2857500" cy="21431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428736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5. Снизу два прямых угла складываем к центру.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2532" name="Picture 4" descr="http://sbcs13.babysfera.ru/7/1/5/4/6353_dsc00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57187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Тема95</Template>
  <TotalTime>299</TotalTime>
  <Words>228</Words>
  <Application>Microsoft Office PowerPoint</Application>
  <PresentationFormat>Экран (4:3)</PresentationFormat>
  <Paragraphs>29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Тема95</vt:lpstr>
      <vt:lpstr>Бумажные  пальчиковые   куклы-оригами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41</cp:revision>
  <dcterms:modified xsi:type="dcterms:W3CDTF">2020-04-08T19:18:50Z</dcterms:modified>
</cp:coreProperties>
</file>