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04902" y="1600200"/>
            <a:ext cx="3343196" cy="4525963"/>
          </a:xfrm>
        </p:spPr>
      </p:pic>
      <p:pic>
        <p:nvPicPr>
          <p:cNvPr id="7" name="Содержимое 6" descr="В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5152" y="1600200"/>
            <a:ext cx="3484696" cy="4525963"/>
          </a:xfrm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69269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0533" y="1600200"/>
            <a:ext cx="3731934" cy="4525963"/>
          </a:xfrm>
        </p:spPr>
      </p:pic>
      <p:pic>
        <p:nvPicPr>
          <p:cNvPr id="6" name="Содержимое 5" descr="В2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90349" y="1600200"/>
            <a:ext cx="3354301" cy="4525963"/>
          </a:xfrm>
        </p:spPr>
      </p:pic>
      <p:sp>
        <p:nvSpPr>
          <p:cNvPr id="7" name="TextBox 6"/>
          <p:cNvSpPr txBox="1"/>
          <p:nvPr/>
        </p:nvSpPr>
        <p:spPr>
          <a:xfrm>
            <a:off x="1763688" y="90872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9807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20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2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92814" y="1600200"/>
            <a:ext cx="3367371" cy="4525963"/>
          </a:xfrm>
        </p:spPr>
      </p:pic>
      <p:pic>
        <p:nvPicPr>
          <p:cNvPr id="6" name="Содержимое 5" descr="В2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18103" y="1600200"/>
            <a:ext cx="3498794" cy="4525963"/>
          </a:xfrm>
        </p:spPr>
      </p:pic>
      <p:sp>
        <p:nvSpPr>
          <p:cNvPr id="9" name="TextBox 8"/>
          <p:cNvSpPr txBox="1"/>
          <p:nvPr/>
        </p:nvSpPr>
        <p:spPr>
          <a:xfrm>
            <a:off x="1763688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22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В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5749" y="1600200"/>
            <a:ext cx="3483502" cy="4525963"/>
          </a:xfrm>
        </p:spPr>
      </p:pic>
      <p:sp>
        <p:nvSpPr>
          <p:cNvPr id="7" name="TextBox 6"/>
          <p:cNvSpPr txBox="1"/>
          <p:nvPr/>
        </p:nvSpPr>
        <p:spPr>
          <a:xfrm>
            <a:off x="1331640" y="9807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24</a:t>
            </a:r>
            <a:endParaRPr lang="ru-RU" dirty="0"/>
          </a:p>
        </p:txBody>
      </p:sp>
      <p:pic>
        <p:nvPicPr>
          <p:cNvPr id="10" name="Содержимое 9" descr="В2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54598" y="1600200"/>
            <a:ext cx="3243804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В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7309" y="1600200"/>
            <a:ext cx="3618382" cy="4525963"/>
          </a:xfrm>
        </p:spPr>
      </p:pic>
      <p:pic>
        <p:nvPicPr>
          <p:cNvPr id="11" name="Содержимое 10" descr="В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80996" y="1600200"/>
            <a:ext cx="3373008" cy="4525963"/>
          </a:xfrm>
        </p:spPr>
      </p:pic>
      <p:sp>
        <p:nvSpPr>
          <p:cNvPr id="12" name="TextBox 11"/>
          <p:cNvSpPr txBox="1"/>
          <p:nvPr/>
        </p:nvSpPr>
        <p:spPr>
          <a:xfrm>
            <a:off x="1547664" y="908720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83671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4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65627" y="1600200"/>
            <a:ext cx="3021746" cy="4525963"/>
          </a:xfrm>
        </p:spPr>
      </p:pic>
      <p:pic>
        <p:nvPicPr>
          <p:cNvPr id="6" name="Содержимое 5" descr="В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3394" y="1600200"/>
            <a:ext cx="3188211" cy="4525963"/>
          </a:xfrm>
        </p:spPr>
      </p:pic>
      <p:sp>
        <p:nvSpPr>
          <p:cNvPr id="8" name="TextBox 7"/>
          <p:cNvSpPr txBox="1"/>
          <p:nvPr/>
        </p:nvSpPr>
        <p:spPr>
          <a:xfrm>
            <a:off x="1979712" y="105273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112474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6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96557" y="1600200"/>
            <a:ext cx="3359885" cy="4525963"/>
          </a:xfrm>
        </p:spPr>
      </p:pic>
      <p:pic>
        <p:nvPicPr>
          <p:cNvPr id="6" name="Содержимое 5" descr="В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5330" y="1600200"/>
            <a:ext cx="3544339" cy="4525963"/>
          </a:xfrm>
        </p:spPr>
      </p:pic>
      <p:sp>
        <p:nvSpPr>
          <p:cNvPr id="7" name="TextBox 6"/>
          <p:cNvSpPr txBox="1"/>
          <p:nvPr/>
        </p:nvSpPr>
        <p:spPr>
          <a:xfrm>
            <a:off x="1547664" y="76470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7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76470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8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9524" y="1600200"/>
            <a:ext cx="3713952" cy="4525963"/>
          </a:xfrm>
        </p:spPr>
      </p:pic>
      <p:pic>
        <p:nvPicPr>
          <p:cNvPr id="6" name="Содержимое 5" descr="В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134" y="1600200"/>
            <a:ext cx="3182731" cy="4525963"/>
          </a:xfrm>
        </p:spPr>
      </p:pic>
      <p:sp>
        <p:nvSpPr>
          <p:cNvPr id="7" name="TextBox 6"/>
          <p:cNvSpPr txBox="1"/>
          <p:nvPr/>
        </p:nvSpPr>
        <p:spPr>
          <a:xfrm>
            <a:off x="1619672" y="83671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90872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10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9247" y="1600200"/>
            <a:ext cx="3374505" cy="4525963"/>
          </a:xfrm>
        </p:spPr>
      </p:pic>
      <p:pic>
        <p:nvPicPr>
          <p:cNvPr id="6" name="Содержимое 5" descr="В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3738" y="1600200"/>
            <a:ext cx="3467524" cy="4525963"/>
          </a:xfrm>
        </p:spPr>
      </p:pic>
      <p:sp>
        <p:nvSpPr>
          <p:cNvPr id="7" name="TextBox 6"/>
          <p:cNvSpPr txBox="1"/>
          <p:nvPr/>
        </p:nvSpPr>
        <p:spPr>
          <a:xfrm>
            <a:off x="1619672" y="836712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Вариант11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836712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12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1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8063" y="1600200"/>
            <a:ext cx="3616874" cy="4525963"/>
          </a:xfrm>
        </p:spPr>
      </p:pic>
      <p:pic>
        <p:nvPicPr>
          <p:cNvPr id="6" name="Содержимое 5" descr="В1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81946" y="1600200"/>
            <a:ext cx="3371108" cy="4525963"/>
          </a:xfrm>
        </p:spPr>
      </p:pic>
      <p:sp>
        <p:nvSpPr>
          <p:cNvPr id="7" name="TextBox 6"/>
          <p:cNvSpPr txBox="1"/>
          <p:nvPr/>
        </p:nvSpPr>
        <p:spPr>
          <a:xfrm>
            <a:off x="1475656" y="764704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72200" y="836712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14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3617" y="1600200"/>
            <a:ext cx="3425765" cy="4525963"/>
          </a:xfrm>
        </p:spPr>
      </p:pic>
      <p:pic>
        <p:nvPicPr>
          <p:cNvPr id="6" name="Содержимое 5" descr="В1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7199" y="1600200"/>
            <a:ext cx="3600602" cy="4525963"/>
          </a:xfrm>
        </p:spPr>
      </p:pic>
      <p:sp>
        <p:nvSpPr>
          <p:cNvPr id="7" name="TextBox 6"/>
          <p:cNvSpPr txBox="1"/>
          <p:nvPr/>
        </p:nvSpPr>
        <p:spPr>
          <a:xfrm>
            <a:off x="1907704" y="764704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764704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16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1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3646" y="1600200"/>
            <a:ext cx="3565707" cy="4525963"/>
          </a:xfrm>
        </p:spPr>
      </p:pic>
      <p:pic>
        <p:nvPicPr>
          <p:cNvPr id="6" name="Содержимое 5" descr="В1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1533" y="1600200"/>
            <a:ext cx="3731934" cy="4525963"/>
          </a:xfrm>
        </p:spPr>
      </p:pic>
      <p:sp>
        <p:nvSpPr>
          <p:cNvPr id="7" name="TextBox 6"/>
          <p:cNvSpPr txBox="1"/>
          <p:nvPr/>
        </p:nvSpPr>
        <p:spPr>
          <a:xfrm>
            <a:off x="1619672" y="836712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17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90872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18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2020-04-12T20:58:27Z</dcterms:created>
  <dcterms:modified xsi:type="dcterms:W3CDTF">2020-04-12T21:13:38Z</dcterms:modified>
</cp:coreProperties>
</file>