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95325" y="1958181"/>
            <a:ext cx="3562350" cy="3810000"/>
          </a:xfrm>
        </p:spPr>
      </p:pic>
      <p:pic>
        <p:nvPicPr>
          <p:cNvPr id="8" name="Содержимое 7" descr="3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81600" y="1958181"/>
            <a:ext cx="2971800" cy="3810000"/>
          </a:xfrm>
        </p:spPr>
      </p:pic>
      <p:sp>
        <p:nvSpPr>
          <p:cNvPr id="9" name="TextBox 8"/>
          <p:cNvSpPr txBox="1"/>
          <p:nvPr/>
        </p:nvSpPr>
        <p:spPr>
          <a:xfrm>
            <a:off x="1619672" y="836712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444208" y="908720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2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0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81062" y="1958181"/>
            <a:ext cx="3190875" cy="3810000"/>
          </a:xfrm>
        </p:spPr>
      </p:pic>
      <p:pic>
        <p:nvPicPr>
          <p:cNvPr id="6" name="Содержимое 5" descr="21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72037" y="1958181"/>
            <a:ext cx="3590925" cy="3810000"/>
          </a:xfrm>
        </p:spPr>
      </p:pic>
      <p:sp>
        <p:nvSpPr>
          <p:cNvPr id="7" name="TextBox 6"/>
          <p:cNvSpPr txBox="1"/>
          <p:nvPr/>
        </p:nvSpPr>
        <p:spPr>
          <a:xfrm>
            <a:off x="1619672" y="1052736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19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940152" y="1052736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20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2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47700" y="1958181"/>
            <a:ext cx="3657600" cy="3810000"/>
          </a:xfrm>
        </p:spPr>
      </p:pic>
      <p:pic>
        <p:nvPicPr>
          <p:cNvPr id="6" name="Содержимое 5" descr="23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53012" y="1958181"/>
            <a:ext cx="3228975" cy="3810000"/>
          </a:xfrm>
        </p:spPr>
      </p:pic>
      <p:sp>
        <p:nvSpPr>
          <p:cNvPr id="7" name="TextBox 6"/>
          <p:cNvSpPr txBox="1"/>
          <p:nvPr/>
        </p:nvSpPr>
        <p:spPr>
          <a:xfrm>
            <a:off x="1763688" y="1340768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21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56176" y="1340768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22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4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28700" y="1958181"/>
            <a:ext cx="2895600" cy="3810000"/>
          </a:xfrm>
        </p:spPr>
      </p:pic>
      <p:pic>
        <p:nvPicPr>
          <p:cNvPr id="6" name="Содержимое 5" descr="2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854792"/>
            <a:ext cx="4038600" cy="2016779"/>
          </a:xfrm>
        </p:spPr>
      </p:pic>
      <p:sp>
        <p:nvSpPr>
          <p:cNvPr id="8" name="TextBox 7"/>
          <p:cNvSpPr txBox="1"/>
          <p:nvPr/>
        </p:nvSpPr>
        <p:spPr>
          <a:xfrm>
            <a:off x="1619672" y="1124744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23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228184" y="1628800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24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5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20962"/>
            <a:ext cx="4038600" cy="2084439"/>
          </a:xfrm>
        </p:spPr>
      </p:pic>
      <p:pic>
        <p:nvPicPr>
          <p:cNvPr id="6" name="Содержимое 5" descr="26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659426"/>
            <a:ext cx="4038600" cy="2407511"/>
          </a:xfrm>
        </p:spPr>
      </p:pic>
      <p:sp>
        <p:nvSpPr>
          <p:cNvPr id="7" name="TextBox 6"/>
          <p:cNvSpPr txBox="1"/>
          <p:nvPr/>
        </p:nvSpPr>
        <p:spPr>
          <a:xfrm>
            <a:off x="1691680" y="2060848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25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12160" y="1988840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26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4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85875" y="1958181"/>
            <a:ext cx="2381250" cy="3810000"/>
          </a:xfrm>
        </p:spPr>
      </p:pic>
      <p:pic>
        <p:nvPicPr>
          <p:cNvPr id="6" name="Содержимое 5" descr="5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14912" y="1958181"/>
            <a:ext cx="3305175" cy="3810000"/>
          </a:xfrm>
        </p:spPr>
      </p:pic>
      <p:sp>
        <p:nvSpPr>
          <p:cNvPr id="7" name="TextBox 6"/>
          <p:cNvSpPr txBox="1"/>
          <p:nvPr/>
        </p:nvSpPr>
        <p:spPr>
          <a:xfrm>
            <a:off x="1619672" y="836712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940152" y="908720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4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6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85887" y="1958181"/>
            <a:ext cx="2181225" cy="3810000"/>
          </a:xfrm>
        </p:spPr>
      </p:pic>
      <p:pic>
        <p:nvPicPr>
          <p:cNvPr id="6" name="Содержимое 5" descr="7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53012" y="1958181"/>
            <a:ext cx="3228975" cy="3810000"/>
          </a:xfrm>
        </p:spPr>
      </p:pic>
      <p:sp>
        <p:nvSpPr>
          <p:cNvPr id="7" name="TextBox 6"/>
          <p:cNvSpPr txBox="1"/>
          <p:nvPr/>
        </p:nvSpPr>
        <p:spPr>
          <a:xfrm>
            <a:off x="1835696" y="764704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5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56176" y="836712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6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8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04850" y="1958181"/>
            <a:ext cx="3543300" cy="3810000"/>
          </a:xfrm>
        </p:spPr>
      </p:pic>
      <p:pic>
        <p:nvPicPr>
          <p:cNvPr id="6" name="Содержимое 5" descr="9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57775" y="1958181"/>
            <a:ext cx="3219450" cy="3810000"/>
          </a:xfrm>
        </p:spPr>
      </p:pic>
      <p:sp>
        <p:nvSpPr>
          <p:cNvPr id="7" name="TextBox 6"/>
          <p:cNvSpPr txBox="1"/>
          <p:nvPr/>
        </p:nvSpPr>
        <p:spPr>
          <a:xfrm>
            <a:off x="1691680" y="908720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7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24128" y="1124744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8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0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90612" y="1958181"/>
            <a:ext cx="2771775" cy="3810000"/>
          </a:xfrm>
        </p:spPr>
      </p:pic>
      <p:pic>
        <p:nvPicPr>
          <p:cNvPr id="6" name="Содержимое 5" descr="11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581650" y="1958181"/>
            <a:ext cx="2171700" cy="3810000"/>
          </a:xfrm>
        </p:spPr>
      </p:pic>
      <p:sp>
        <p:nvSpPr>
          <p:cNvPr id="7" name="TextBox 6"/>
          <p:cNvSpPr txBox="1"/>
          <p:nvPr/>
        </p:nvSpPr>
        <p:spPr>
          <a:xfrm>
            <a:off x="1547664" y="1124744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9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12160" y="1052736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10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2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90575" y="1958181"/>
            <a:ext cx="3371850" cy="3810000"/>
          </a:xfrm>
        </p:spPr>
      </p:pic>
      <p:pic>
        <p:nvPicPr>
          <p:cNvPr id="6" name="Содержимое 5" descr="13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72012" y="1958181"/>
            <a:ext cx="3990975" cy="3810000"/>
          </a:xfrm>
        </p:spPr>
      </p:pic>
      <p:sp>
        <p:nvSpPr>
          <p:cNvPr id="7" name="TextBox 6"/>
          <p:cNvSpPr txBox="1"/>
          <p:nvPr/>
        </p:nvSpPr>
        <p:spPr>
          <a:xfrm>
            <a:off x="1619672" y="980728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11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940152" y="1052736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12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4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38237" y="1958181"/>
            <a:ext cx="2676525" cy="3810000"/>
          </a:xfrm>
        </p:spPr>
      </p:pic>
      <p:pic>
        <p:nvPicPr>
          <p:cNvPr id="6" name="Содержимое 5" descr="15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95900" y="1958181"/>
            <a:ext cx="2743200" cy="3810000"/>
          </a:xfrm>
        </p:spPr>
      </p:pic>
      <p:sp>
        <p:nvSpPr>
          <p:cNvPr id="7" name="TextBox 6"/>
          <p:cNvSpPr txBox="1"/>
          <p:nvPr/>
        </p:nvSpPr>
        <p:spPr>
          <a:xfrm>
            <a:off x="1691680" y="1340768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13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84168" y="1268760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14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6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85787" y="1958181"/>
            <a:ext cx="3781425" cy="3810000"/>
          </a:xfrm>
        </p:spPr>
      </p:pic>
      <p:pic>
        <p:nvPicPr>
          <p:cNvPr id="6" name="Содержимое 5" descr="17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48250" y="1958181"/>
            <a:ext cx="3238500" cy="3810000"/>
          </a:xfrm>
        </p:spPr>
      </p:pic>
      <p:sp>
        <p:nvSpPr>
          <p:cNvPr id="7" name="TextBox 6"/>
          <p:cNvSpPr txBox="1"/>
          <p:nvPr/>
        </p:nvSpPr>
        <p:spPr>
          <a:xfrm>
            <a:off x="1763688" y="1124744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15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12160" y="1268760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16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8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8662" y="1958181"/>
            <a:ext cx="3495675" cy="3810000"/>
          </a:xfrm>
        </p:spPr>
      </p:pic>
      <p:pic>
        <p:nvPicPr>
          <p:cNvPr id="6" name="Содержимое 5" descr="19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43500" y="1958181"/>
            <a:ext cx="3048000" cy="3810000"/>
          </a:xfrm>
        </p:spPr>
      </p:pic>
      <p:sp>
        <p:nvSpPr>
          <p:cNvPr id="8" name="TextBox 7"/>
          <p:cNvSpPr txBox="1"/>
          <p:nvPr/>
        </p:nvSpPr>
        <p:spPr>
          <a:xfrm>
            <a:off x="1475656" y="1052736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17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940152" y="1052736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18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52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2020-04-12T21:57:45Z</dcterms:created>
  <dcterms:modified xsi:type="dcterms:W3CDTF">2020-04-12T22:34:33Z</dcterms:modified>
</cp:coreProperties>
</file>