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танграм\shop_property_file_2311_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443536" cy="34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Правила игры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fontScale="92500"/>
          </a:bodyPr>
          <a:lstStyle/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В собранную фигуру должны входить все семь частей. 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Фигурки-таны </a:t>
            </a: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не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должны перекрываться. 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Фигурки-таны </a:t>
            </a: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должны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примыкать друг </a:t>
            </a: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к другу.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16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248"/>
            <a:ext cx="4038600" cy="3589867"/>
          </a:xfrm>
        </p:spPr>
      </p:pic>
      <p:pic>
        <p:nvPicPr>
          <p:cNvPr id="6" name="Содержимое 5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8248"/>
            <a:ext cx="4038600" cy="3589867"/>
          </a:xfrm>
        </p:spPr>
      </p:pic>
      <p:sp>
        <p:nvSpPr>
          <p:cNvPr id="7" name="TextBox 6"/>
          <p:cNvSpPr txBox="1"/>
          <p:nvPr/>
        </p:nvSpPr>
        <p:spPr>
          <a:xfrm>
            <a:off x="1835696" y="90872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105273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18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248"/>
            <a:ext cx="4038600" cy="3589867"/>
          </a:xfrm>
        </p:spPr>
      </p:pic>
      <p:pic>
        <p:nvPicPr>
          <p:cNvPr id="6" name="Содержимое 5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8248"/>
            <a:ext cx="4038600" cy="3589867"/>
          </a:xfrm>
        </p:spPr>
      </p:pic>
      <p:sp>
        <p:nvSpPr>
          <p:cNvPr id="7" name="TextBox 6"/>
          <p:cNvSpPr txBox="1"/>
          <p:nvPr/>
        </p:nvSpPr>
        <p:spPr>
          <a:xfrm>
            <a:off x="1907704" y="836712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908720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20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248"/>
            <a:ext cx="4038600" cy="3589867"/>
          </a:xfrm>
        </p:spPr>
      </p:pic>
      <p:sp>
        <p:nvSpPr>
          <p:cNvPr id="7" name="TextBox 6"/>
          <p:cNvSpPr txBox="1"/>
          <p:nvPr/>
        </p:nvSpPr>
        <p:spPr>
          <a:xfrm>
            <a:off x="1763688" y="98072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21</a:t>
            </a:r>
            <a:endParaRPr lang="ru-RU" dirty="0"/>
          </a:p>
        </p:txBody>
      </p:sp>
      <p:pic>
        <p:nvPicPr>
          <p:cNvPr id="9" name="Содержимое 8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8248"/>
            <a:ext cx="4038600" cy="3589867"/>
          </a:xfrm>
        </p:spPr>
      </p:pic>
      <p:sp>
        <p:nvSpPr>
          <p:cNvPr id="10" name="TextBox 9"/>
          <p:cNvSpPr txBox="1"/>
          <p:nvPr/>
        </p:nvSpPr>
        <p:spPr>
          <a:xfrm>
            <a:off x="5796136" y="105273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22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7081"/>
            <a:ext cx="4038600" cy="3892201"/>
          </a:xfrm>
        </p:spPr>
      </p:pic>
      <p:pic>
        <p:nvPicPr>
          <p:cNvPr id="6" name="Содержимое 5" descr="1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4330" y="1600200"/>
            <a:ext cx="3066340" cy="4525963"/>
          </a:xfrm>
        </p:spPr>
      </p:pic>
      <p:sp>
        <p:nvSpPr>
          <p:cNvPr id="7" name="TextBox 6"/>
          <p:cNvSpPr txBox="1"/>
          <p:nvPr/>
        </p:nvSpPr>
        <p:spPr>
          <a:xfrm>
            <a:off x="2123728" y="76470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69269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24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248"/>
            <a:ext cx="4038600" cy="3589867"/>
          </a:xfrm>
        </p:spPr>
      </p:pic>
      <p:pic>
        <p:nvPicPr>
          <p:cNvPr id="6" name="Содержимое 5" descr="1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59967"/>
            <a:ext cx="4038600" cy="3206428"/>
          </a:xfrm>
        </p:spPr>
      </p:pic>
      <p:sp>
        <p:nvSpPr>
          <p:cNvPr id="7" name="TextBox 6"/>
          <p:cNvSpPr txBox="1"/>
          <p:nvPr/>
        </p:nvSpPr>
        <p:spPr>
          <a:xfrm>
            <a:off x="1835696" y="90872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Вариант25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90872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Вариант26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 - копия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4451"/>
            <a:ext cx="4038600" cy="2477461"/>
          </a:xfrm>
        </p:spPr>
      </p:pic>
      <p:pic>
        <p:nvPicPr>
          <p:cNvPr id="8" name="Содержимое 7" descr="1 - копия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8792"/>
            <a:ext cx="4038600" cy="2468779"/>
          </a:xfrm>
        </p:spPr>
      </p:pic>
      <p:sp>
        <p:nvSpPr>
          <p:cNvPr id="10" name="TextBox 9"/>
          <p:cNvSpPr txBox="1"/>
          <p:nvPr/>
        </p:nvSpPr>
        <p:spPr>
          <a:xfrm>
            <a:off x="2195736" y="112474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1196752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28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 - копия (2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50257"/>
            <a:ext cx="4038600" cy="2425848"/>
          </a:xfrm>
        </p:spPr>
      </p:pic>
      <p:pic>
        <p:nvPicPr>
          <p:cNvPr id="6" name="Содержимое 5" descr="2 - копия (2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8139"/>
            <a:ext cx="4038600" cy="2450084"/>
          </a:xfrm>
        </p:spPr>
      </p:pic>
      <p:sp>
        <p:nvSpPr>
          <p:cNvPr id="7" name="TextBox 6"/>
          <p:cNvSpPr txBox="1"/>
          <p:nvPr/>
        </p:nvSpPr>
        <p:spPr>
          <a:xfrm>
            <a:off x="1907704" y="141277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134076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30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bc3c8959694d5bd0fe9bf535e6764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8" name="Содержимое 7" descr="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2248"/>
          <a:stretch>
            <a:fillRect/>
          </a:stretch>
        </p:blipFill>
        <p:spPr>
          <a:xfrm>
            <a:off x="4648200" y="2435473"/>
            <a:ext cx="4038600" cy="2505695"/>
          </a:xfrm>
        </p:spPr>
      </p:pic>
      <p:sp>
        <p:nvSpPr>
          <p:cNvPr id="9" name="TextBox 8"/>
          <p:cNvSpPr txBox="1"/>
          <p:nvPr/>
        </p:nvSpPr>
        <p:spPr>
          <a:xfrm>
            <a:off x="1907704" y="148478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148478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Содержимое 5" descr="6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8513" y="2514232"/>
            <a:ext cx="3653928" cy="2642960"/>
          </a:xfrm>
        </p:spPr>
      </p:pic>
      <p:sp>
        <p:nvSpPr>
          <p:cNvPr id="7" name="TextBox 6"/>
          <p:cNvSpPr txBox="1"/>
          <p:nvPr/>
        </p:nvSpPr>
        <p:spPr>
          <a:xfrm>
            <a:off x="2339752" y="126876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119675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4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 - копия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9125" y="2077244"/>
            <a:ext cx="3714750" cy="3571875"/>
          </a:xfrm>
        </p:spPr>
      </p:pic>
      <p:pic>
        <p:nvPicPr>
          <p:cNvPr id="6" name="Содержимое 5" descr="14 - копия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9225" y="2482056"/>
            <a:ext cx="2876550" cy="2762250"/>
          </a:xfrm>
        </p:spPr>
      </p:pic>
      <p:sp>
        <p:nvSpPr>
          <p:cNvPr id="7" name="TextBox 6"/>
          <p:cNvSpPr txBox="1"/>
          <p:nvPr/>
        </p:nvSpPr>
        <p:spPr>
          <a:xfrm>
            <a:off x="1979712" y="155679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55679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6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 - копия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7212" y="2572544"/>
            <a:ext cx="3838575" cy="2581275"/>
          </a:xfrm>
        </p:spPr>
      </p:pic>
      <p:pic>
        <p:nvPicPr>
          <p:cNvPr id="6" name="Содержимое 5" descr="14 - копия (5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4462" y="2424906"/>
            <a:ext cx="2886075" cy="2876550"/>
          </a:xfrm>
        </p:spPr>
      </p:pic>
      <p:sp>
        <p:nvSpPr>
          <p:cNvPr id="7" name="TextBox 6"/>
          <p:cNvSpPr txBox="1"/>
          <p:nvPr/>
        </p:nvSpPr>
        <p:spPr>
          <a:xfrm>
            <a:off x="1619672" y="184482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55679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8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 - копия (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458244"/>
            <a:ext cx="3429000" cy="2809875"/>
          </a:xfrm>
        </p:spPr>
      </p:pic>
      <p:pic>
        <p:nvPicPr>
          <p:cNvPr id="6" name="Содержимое 5" descr="2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7" name="TextBox 6"/>
          <p:cNvSpPr txBox="1"/>
          <p:nvPr/>
        </p:nvSpPr>
        <p:spPr>
          <a:xfrm>
            <a:off x="2267744" y="184482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177281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10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8681"/>
          <a:stretch>
            <a:fillRect/>
          </a:stretch>
        </p:blipFill>
        <p:spPr>
          <a:xfrm>
            <a:off x="875005" y="1600200"/>
            <a:ext cx="3202989" cy="4133056"/>
          </a:xfrm>
        </p:spPr>
      </p:pic>
      <p:pic>
        <p:nvPicPr>
          <p:cNvPr id="6" name="Содержимое 5" descr="034f9d50469347.Y3JvcCw1NzcsNDUxLDAsNj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5603"/>
            <a:ext cx="4038600" cy="3155156"/>
          </a:xfrm>
        </p:spPr>
      </p:pic>
      <p:sp>
        <p:nvSpPr>
          <p:cNvPr id="7" name="TextBox 6"/>
          <p:cNvSpPr txBox="1"/>
          <p:nvPr/>
        </p:nvSpPr>
        <p:spPr>
          <a:xfrm>
            <a:off x="2051720" y="112474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134076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12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Содержимое 6" descr="img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9" name="TextBox 8"/>
          <p:cNvSpPr txBox="1"/>
          <p:nvPr/>
        </p:nvSpPr>
        <p:spPr>
          <a:xfrm>
            <a:off x="1835696" y="112474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1196752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14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8533"/>
          <a:stretch>
            <a:fillRect/>
          </a:stretch>
        </p:blipFill>
        <p:spPr>
          <a:xfrm>
            <a:off x="457200" y="3212976"/>
            <a:ext cx="4038600" cy="2164680"/>
          </a:xfrm>
        </p:spPr>
      </p:pic>
      <p:pic>
        <p:nvPicPr>
          <p:cNvPr id="6" name="Содержимое 5" descr="slide_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40420"/>
          <a:stretch>
            <a:fillRect/>
          </a:stretch>
        </p:blipFill>
        <p:spPr>
          <a:xfrm>
            <a:off x="4644008" y="3284984"/>
            <a:ext cx="4038600" cy="1804640"/>
          </a:xfrm>
        </p:spPr>
      </p:pic>
      <p:sp>
        <p:nvSpPr>
          <p:cNvPr id="7" name="TextBox 6"/>
          <p:cNvSpPr txBox="1"/>
          <p:nvPr/>
        </p:nvSpPr>
        <p:spPr>
          <a:xfrm>
            <a:off x="2051720" y="184482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916832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16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81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игры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2020-04-22T17:23:06Z</dcterms:created>
  <dcterms:modified xsi:type="dcterms:W3CDTF">2020-04-23T09:12:36Z</dcterms:modified>
</cp:coreProperties>
</file>