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9" r:id="rId3"/>
    <p:sldId id="270" r:id="rId4"/>
    <p:sldId id="271" r:id="rId5"/>
    <p:sldId id="272" r:id="rId6"/>
    <p:sldId id="257" r:id="rId7"/>
    <p:sldId id="258" r:id="rId8"/>
    <p:sldId id="273" r:id="rId9"/>
    <p:sldId id="262" r:id="rId10"/>
    <p:sldId id="274" r:id="rId11"/>
    <p:sldId id="259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EC"/>
    <a:srgbClr val="17FD3D"/>
    <a:srgbClr val="9DE3DB"/>
    <a:srgbClr val="9FF58B"/>
    <a:srgbClr val="E5E515"/>
    <a:srgbClr val="47E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3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924DB-7BAD-4069-9ADF-23651B454846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8837-A0C3-41FD-A158-639B6F841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8837-A0C3-41FD-A158-639B6F84157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8837-A0C3-41FD-A158-639B6F84157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90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3BF2E98-2C9B-47E4-9CC5-0167113E2D3E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31AEA39-F101-4642-94B7-FAB258A0B3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533400"/>
            <a:ext cx="4427984" cy="152744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Учись учиться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2996952"/>
            <a:ext cx="3707904" cy="3456384"/>
          </a:xfrm>
        </p:spPr>
        <p:txBody>
          <a:bodyPr>
            <a:normAutofit/>
          </a:bodyPr>
          <a:lstStyle/>
          <a:p>
            <a:pPr algn="l"/>
            <a:r>
              <a:rPr lang="ru-RU" i="1" dirty="0" smtClean="0"/>
              <a:t>«Учиться </a:t>
            </a:r>
            <a:r>
              <a:rPr lang="ru-RU" i="1" dirty="0"/>
              <a:t>и, когда придет время, прикладывать усвоенное к делу — разве это не прекрасно</a:t>
            </a:r>
            <a:r>
              <a:rPr lang="ru-RU" i="1" dirty="0" smtClean="0"/>
              <a:t>!...»</a:t>
            </a:r>
          </a:p>
          <a:p>
            <a:r>
              <a:rPr lang="ru-RU" dirty="0" smtClean="0"/>
              <a:t>Конфуций (древнекитайский </a:t>
            </a:r>
            <a:r>
              <a:rPr lang="ru-RU" dirty="0"/>
              <a:t>мыслитель и </a:t>
            </a:r>
            <a:r>
              <a:rPr lang="ru-RU" dirty="0" smtClean="0"/>
              <a:t>философ)</a:t>
            </a:r>
            <a:r>
              <a:rPr lang="ru-RU" dirty="0"/>
              <a:t/>
            </a:r>
            <a:br>
              <a:rPr lang="ru-RU" dirty="0"/>
            </a:br>
            <a:endParaRPr lang="ru-RU" i="1" dirty="0"/>
          </a:p>
        </p:txBody>
      </p:sp>
      <p:pic>
        <p:nvPicPr>
          <p:cNvPr id="8194" name="Picture 2" descr="http://ilia13.dubki.ru/forums/uploads/monthly_08_2012/post-1-0-23914100-13457192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2769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724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Правильно оборудуйте свое рабочее место. Книгам, тетрадям, учебникам, разным принадлежностям - </a:t>
            </a:r>
            <a:r>
              <a:rPr lang="ru-RU" u="sng" dirty="0" smtClean="0"/>
              <a:t>всему должно быть свое место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Работайте </a:t>
            </a:r>
            <a:r>
              <a:rPr lang="ru-RU" u="sng" dirty="0" smtClean="0"/>
              <a:t>спокойно, без суеты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Уберите все шумовые помехи (радио, телевизор, телефон).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/>
              <a:t>Периоды занятий </a:t>
            </a:r>
            <a:r>
              <a:rPr lang="ru-RU" u="sng" dirty="0"/>
              <a:t>чередуйте </a:t>
            </a:r>
            <a:r>
              <a:rPr lang="ru-RU" dirty="0"/>
              <a:t>с периодами отдыха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Сделайте </a:t>
            </a:r>
            <a:r>
              <a:rPr lang="ru-RU" u="sng" dirty="0"/>
              <a:t>основательно и полностью </a:t>
            </a:r>
            <a:r>
              <a:rPr lang="ru-RU" dirty="0"/>
              <a:t>один урок и только тогда беритесь за другой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u="sng" dirty="0"/>
              <a:t>Избегайте</a:t>
            </a:r>
            <a:r>
              <a:rPr lang="ru-RU" dirty="0"/>
              <a:t> учить уроки поздним вечером или ночью, а также в состоянии сильного утомления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/>
              <a:t>Помните, что </a:t>
            </a:r>
            <a:r>
              <a:rPr lang="ru-RU" u="sng" dirty="0"/>
              <a:t>чистота воздуха, умеренная температура, правильное освещение </a:t>
            </a:r>
            <a:r>
              <a:rPr lang="ru-RU" dirty="0"/>
              <a:t>- залог хорошей работоспособности.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8196" name="Picture 4" descr="Cartoon little boy studying on the table | Premium Vec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544" y="692696"/>
            <a:ext cx="1660456" cy="171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90915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Тренируем память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196752"/>
            <a:ext cx="8100392" cy="566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u="sng" dirty="0" smtClean="0">
                <a:solidFill>
                  <a:srgbClr val="002060"/>
                </a:solidFill>
              </a:rPr>
              <a:t>Мнемоника </a:t>
            </a:r>
            <a:r>
              <a:rPr lang="ru-RU" i="1" dirty="0" smtClean="0">
                <a:solidFill>
                  <a:srgbClr val="002060"/>
                </a:solidFill>
              </a:rPr>
              <a:t>-  </a:t>
            </a:r>
            <a:endParaRPr lang="ru-RU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dirty="0"/>
              <a:t>в переводе с греческого </a:t>
            </a:r>
            <a:r>
              <a:rPr lang="ru-RU" b="1" i="1" dirty="0" smtClean="0">
                <a:solidFill>
                  <a:srgbClr val="002060"/>
                </a:solidFill>
              </a:rPr>
              <a:t>искусство </a:t>
            </a:r>
            <a:r>
              <a:rPr lang="ru-RU" b="1" i="1" dirty="0">
                <a:solidFill>
                  <a:srgbClr val="002060"/>
                </a:solidFill>
              </a:rPr>
              <a:t>запоминания</a:t>
            </a:r>
          </a:p>
          <a:p>
            <a:pPr marL="0" indent="0" algn="ctr">
              <a:buNone/>
            </a:pPr>
            <a:r>
              <a:rPr lang="ru-RU" i="1" dirty="0"/>
              <a:t>(в честь богини памяти </a:t>
            </a:r>
            <a:r>
              <a:rPr lang="ru-RU" i="1" dirty="0" smtClean="0">
                <a:solidFill>
                  <a:srgbClr val="7030A0"/>
                </a:solidFill>
              </a:rPr>
              <a:t>Мнемозины</a:t>
            </a:r>
            <a:r>
              <a:rPr lang="ru-RU" i="1" dirty="0"/>
              <a:t>) 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Приемы мнемоники: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solidFill>
                  <a:srgbClr val="002060"/>
                </a:solidFill>
              </a:rPr>
              <a:t>яркие образы, ассоциации;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solidFill>
                  <a:srgbClr val="002060"/>
                </a:solidFill>
              </a:rPr>
              <a:t>пиктограммы, схемы, рисунки;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solidFill>
                  <a:srgbClr val="002060"/>
                </a:solidFill>
              </a:rPr>
              <a:t>прослушивание аудиозаписи;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solidFill>
                  <a:srgbClr val="002060"/>
                </a:solidFill>
              </a:rPr>
              <a:t>тренировка </a:t>
            </a:r>
            <a:r>
              <a:rPr lang="ru-RU" i="1" dirty="0">
                <a:solidFill>
                  <a:srgbClr val="002060"/>
                </a:solidFill>
              </a:rPr>
              <a:t>зрительной </a:t>
            </a:r>
            <a:r>
              <a:rPr lang="ru-RU" i="1" dirty="0" smtClean="0">
                <a:solidFill>
                  <a:srgbClr val="002060"/>
                </a:solidFill>
              </a:rPr>
              <a:t>памяти (запоминаем объекты);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i="1" dirty="0" smtClean="0">
                <a:solidFill>
                  <a:srgbClr val="002060"/>
                </a:solidFill>
              </a:rPr>
              <a:t>и многие другие.</a:t>
            </a:r>
          </a:p>
        </p:txBody>
      </p:sp>
      <p:pic>
        <p:nvPicPr>
          <p:cNvPr id="5" name="Рисунок 4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09"/>
            <a:ext cx="1296144" cy="1563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106" y="2852936"/>
            <a:ext cx="1327094" cy="180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Спасибо за внимание!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ru-RU" sz="4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Учись с удовольствием, отдыхай с пользой!</a:t>
            </a:r>
          </a:p>
          <a:p>
            <a:endParaRPr lang="ru-RU" dirty="0"/>
          </a:p>
        </p:txBody>
      </p:sp>
      <p:pic>
        <p:nvPicPr>
          <p:cNvPr id="7170" name="Picture 2" descr="12. УЧИТЕЛЬ - УЧЕНИК. ОБРАТНАЯ СВЯЗЬ. - YouTu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01008"/>
            <a:ext cx="4031159" cy="226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24097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План урока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453890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600" dirty="0" smtClean="0">
                <a:solidFill>
                  <a:srgbClr val="002060"/>
                </a:solidFill>
              </a:rPr>
              <a:t>Зачем нужно учиться.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dirty="0" smtClean="0">
                <a:solidFill>
                  <a:srgbClr val="002060"/>
                </a:solidFill>
              </a:rPr>
              <a:t>Приемы, которые облегчают учебу и делают ее интересной.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197819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Зачем нужно </a:t>
            </a:r>
            <a:r>
              <a:rPr lang="ru-RU" sz="4000" dirty="0" smtClean="0">
                <a:solidFill>
                  <a:srgbClr val="C00000"/>
                </a:solidFill>
              </a:rPr>
              <a:t>учиться?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39906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Учеба</a:t>
            </a:r>
            <a:r>
              <a:rPr lang="ru-RU" alt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один из продолжительных и важных  этапов в жизни каждого человека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alt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знает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пословицу:</a:t>
            </a:r>
          </a:p>
          <a:p>
            <a:pPr marL="0" indent="0" algn="ctr"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«Ученье – свет, а </a:t>
            </a:r>
            <a:r>
              <a:rPr lang="ru-RU" alt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неученье</a:t>
            </a: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тьма»! 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согласен ли ты? </a:t>
            </a:r>
          </a:p>
          <a:p>
            <a:pPr marL="0" indent="0" algn="just"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Придумай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 вариант пословицы.</a:t>
            </a:r>
          </a:p>
          <a:p>
            <a:pPr marL="0" indent="0" algn="just">
              <a:buNone/>
            </a:pPr>
            <a:r>
              <a:rPr lang="ru-RU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Ученье - __________, </a:t>
            </a: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alt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неученье</a:t>
            </a:r>
            <a:r>
              <a:rPr lang="ru-RU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________.</a:t>
            </a:r>
            <a:endParaRPr lang="ru-RU" i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029215"/>
            <a:ext cx="2467236" cy="1828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98099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268760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давайте ответим на вопрос:</a:t>
            </a:r>
            <a:b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 </a:t>
            </a: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право, </a:t>
            </a:r>
            <a:r>
              <a:rPr lang="ru-RU" alt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обязанность или  необходимость?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776"/>
            <a:ext cx="7696200" cy="5445224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Franklin Gothic Book" panose="020B0503020102020204" pitchFamily="34" charset="0"/>
              <a:buAutoNum type="arabicPeriod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имеет 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</a:t>
            </a:r>
            <a:r>
              <a:rPr lang="ru-RU" altLang="ru-RU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образование.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Franklin Gothic Book" panose="020B0503020102020204" pitchFamily="34" charset="0"/>
              <a:buAutoNum type="arabicPeriod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Гарантируется общедоступность и бесплатность дошкольного, основного общего и среднего профессионального образования….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Franklin Gothic Book" panose="020B0503020102020204" pitchFamily="34" charset="0"/>
              <a:buAutoNum type="arabicPeriod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конкурсной основе бесплатно получить высшее образование…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Franklin Gothic Book" panose="020B0503020102020204" pitchFamily="34" charset="0"/>
              <a:buAutoNum type="arabicPeriod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общее образование 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</a:t>
            </a:r>
            <a:r>
              <a:rPr lang="ru-RU" altLang="ru-RU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или лица, их замещающие, обеспечивают получение детьми основного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r">
              <a:lnSpc>
                <a:spcPct val="90000"/>
              </a:lnSpc>
              <a:buClr>
                <a:schemeClr val="tx1"/>
              </a:buClr>
              <a:buNone/>
            </a:pPr>
            <a:r>
              <a:rPr lang="ru-RU" alt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РФ </a:t>
            </a:r>
            <a:r>
              <a:rPr lang="ru-RU" alt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(Гл. 2 ст. 43</a:t>
            </a:r>
            <a:r>
              <a:rPr lang="ru-RU" alt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</a:pPr>
            <a:endParaRPr lang="ru-RU" alt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ru-RU" altLang="ru-RU" sz="2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alt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ru-RU" alt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то же время –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 многие понимают, что это </a:t>
            </a:r>
            <a:r>
              <a:rPr lang="ru-RU" alt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</a:t>
            </a:r>
            <a:r>
              <a:rPr lang="ru-RU" alt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30" name="Picture 6" descr="Конституция Российской Федерации. Гимн Российской Федер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1286475"/>
            <a:ext cx="171450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6780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8172400" cy="1080120"/>
          </a:xfrm>
        </p:spPr>
        <p:txBody>
          <a:bodyPr>
            <a:noAutofit/>
          </a:bodyPr>
          <a:lstStyle/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очень важно получить </a:t>
            </a:r>
            <a:r>
              <a:rPr lang="ru-RU" alt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хорошее </a:t>
            </a:r>
            <a:r>
              <a:rPr lang="ru-RU" alt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образование! </a:t>
            </a:r>
            <a:r>
              <a:rPr lang="ru-RU" alt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204864"/>
            <a:ext cx="7668344" cy="4250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освоение всех тех знаний и человеческого опыта о мире и жизни людей, который был накоплен многими поколениями до нас.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ВАЖНО: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необходимо не только, чтобы накапливать знания, но и применять их, правильно действуя в любых ситуациях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1343208"/>
            <a:ext cx="1872208" cy="861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личностных качеств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2181749"/>
            <a:ext cx="1487643" cy="524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успешность в социуме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09731" y="1323362"/>
            <a:ext cx="1489021" cy="524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престижная работа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2200133"/>
            <a:ext cx="1832505" cy="524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расширение мировоззрения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96136" y="1313015"/>
            <a:ext cx="20882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самореализация</a:t>
            </a:r>
            <a:endParaRPr lang="ru-RU" dirty="0"/>
          </a:p>
        </p:txBody>
      </p:sp>
      <p:pic>
        <p:nvPicPr>
          <p:cNvPr id="3074" name="Picture 2" descr="Что дает красный диплом? | Вести образован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86400"/>
            <a:ext cx="1888246" cy="125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1403648" y="764704"/>
            <a:ext cx="2430524" cy="548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2431226" y="754357"/>
            <a:ext cx="1520199" cy="1419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146613" y="754357"/>
            <a:ext cx="0" cy="493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338930" y="762357"/>
            <a:ext cx="1500196" cy="1367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427984" y="762357"/>
            <a:ext cx="2227390" cy="493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14165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5486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Учимся учиться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584775"/>
            <a:ext cx="184731" cy="11695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http://school30.karelia.ru/images/bibchildren.jpg"/>
          <p:cNvSpPr>
            <a:spLocks noChangeAspect="1" noChangeArrowheads="1"/>
          </p:cNvSpPr>
          <p:nvPr/>
        </p:nvSpPr>
        <p:spPr bwMode="auto">
          <a:xfrm>
            <a:off x="10372725" y="-1884363"/>
            <a:ext cx="2152650" cy="1866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AutoShape 3" descr="http://school30.karelia.ru/images/pupil.gif"/>
          <p:cNvSpPr>
            <a:spLocks noChangeAspect="1" noChangeArrowheads="1"/>
          </p:cNvSpPr>
          <p:nvPr/>
        </p:nvSpPr>
        <p:spPr bwMode="auto">
          <a:xfrm>
            <a:off x="14128750" y="-395288"/>
            <a:ext cx="666750" cy="628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school30.karelia.ru/images/tests2.gif"/>
          <p:cNvSpPr>
            <a:spLocks noChangeAspect="1" noChangeArrowheads="1"/>
          </p:cNvSpPr>
          <p:nvPr/>
        </p:nvSpPr>
        <p:spPr bwMode="auto">
          <a:xfrm>
            <a:off x="3325813" y="668338"/>
            <a:ext cx="1000125" cy="1114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images.cards.mail.ru/c1/f7/39695888ff392a90e725da5bd1b7f7c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5390" y="4967790"/>
            <a:ext cx="2520280" cy="1890210"/>
          </a:xfrm>
          <a:prstGeom prst="rect">
            <a:avLst/>
          </a:prstGeom>
        </p:spPr>
      </p:pic>
      <p:sp>
        <p:nvSpPr>
          <p:cNvPr id="11" name="Скругленный прямоугольник 10"/>
          <p:cNvSpPr/>
          <p:nvPr/>
        </p:nvSpPr>
        <p:spPr>
          <a:xfrm>
            <a:off x="69464" y="812194"/>
            <a:ext cx="8014472" cy="1896726"/>
          </a:xfrm>
          <a:prstGeom prst="roundRect">
            <a:avLst/>
          </a:prstGeom>
          <a:solidFill>
            <a:srgbClr val="92D05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Памятка №1</a:t>
            </a:r>
          </a:p>
          <a:p>
            <a:pPr algn="ctr"/>
            <a:r>
              <a:rPr lang="ru-RU" sz="4400" b="1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Как готовить домашнее задание?</a:t>
            </a:r>
            <a:endParaRPr lang="ru-RU" sz="4400" b="1" cap="none" spc="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098" name="Picture 2" descr="Во время карантина не забываем выполнять домашнее задание! - 5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979828"/>
            <a:ext cx="2548136" cy="190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Что делать, если ребенок не делает домашнее задание Детские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" y="2991354"/>
            <a:ext cx="270510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100392" cy="57332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Правильно организуйте свое рабочее место, </a:t>
            </a:r>
            <a:r>
              <a:rPr lang="ru-RU" u="sng" dirty="0" smtClean="0"/>
              <a:t>уберите все лишнее</a:t>
            </a:r>
            <a:r>
              <a:rPr lang="ru-RU" dirty="0" smtClean="0"/>
              <a:t> со стола, выключите радио и телевизор.</a:t>
            </a:r>
          </a:p>
          <a:p>
            <a:r>
              <a:rPr lang="ru-RU" dirty="0" smtClean="0"/>
              <a:t>Начинайте подготовку уроков с того предмета, который для вас </a:t>
            </a:r>
            <a:r>
              <a:rPr lang="ru-RU" u="sng" dirty="0" smtClean="0"/>
              <a:t>наиболее труден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Выполняйте </a:t>
            </a:r>
            <a:r>
              <a:rPr lang="ru-RU" u="sng" dirty="0" smtClean="0"/>
              <a:t>сначала устные задания</a:t>
            </a:r>
            <a:r>
              <a:rPr lang="ru-RU" dirty="0" smtClean="0"/>
              <a:t> по предмету, а потом письменные.</a:t>
            </a:r>
          </a:p>
          <a:p>
            <a:r>
              <a:rPr lang="ru-RU" u="sng" dirty="0" smtClean="0"/>
              <a:t>Чередуйте </a:t>
            </a:r>
            <a:r>
              <a:rPr lang="ru-RU" dirty="0" smtClean="0"/>
              <a:t>различную умственную работу </a:t>
            </a:r>
            <a:r>
              <a:rPr lang="ru-RU" i="1" dirty="0" smtClean="0"/>
              <a:t>(математика-история и т.д.)</a:t>
            </a:r>
          </a:p>
          <a:p>
            <a:r>
              <a:rPr lang="ru-RU" u="sng" dirty="0"/>
              <a:t>Чередуйте </a:t>
            </a:r>
            <a:r>
              <a:rPr lang="ru-RU" dirty="0" smtClean="0"/>
              <a:t>умственную </a:t>
            </a:r>
            <a:r>
              <a:rPr lang="ru-RU" dirty="0"/>
              <a:t>работу </a:t>
            </a:r>
            <a:r>
              <a:rPr lang="ru-RU" dirty="0" smtClean="0"/>
              <a:t>с физическими нагрузками </a:t>
            </a:r>
            <a:r>
              <a:rPr lang="ru-RU" i="1" dirty="0" smtClean="0"/>
              <a:t>(сделайте физические упражнения,</a:t>
            </a:r>
            <a:r>
              <a:rPr lang="ru-RU" i="1" dirty="0"/>
              <a:t> помогите в домашнем </a:t>
            </a:r>
            <a:r>
              <a:rPr lang="ru-RU" i="1" dirty="0" smtClean="0"/>
              <a:t>труде).</a:t>
            </a:r>
            <a:endParaRPr lang="ru-RU" dirty="0" smtClean="0"/>
          </a:p>
          <a:p>
            <a:r>
              <a:rPr lang="ru-RU" dirty="0" smtClean="0"/>
              <a:t>После выполнения д/з отдохните, погуляйте на свежем воздухе.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29937" y="214929"/>
            <a:ext cx="5734351" cy="6217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ПРАВИЛА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Домашнее зад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419" y="0"/>
            <a:ext cx="1656581" cy="142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100392" cy="5949280"/>
          </a:xfrm>
        </p:spPr>
        <p:txBody>
          <a:bodyPr>
            <a:normAutofit/>
          </a:bodyPr>
          <a:lstStyle/>
          <a:p>
            <a:r>
              <a:rPr lang="ru-RU" dirty="0" smtClean="0"/>
              <a:t>Пишите </a:t>
            </a:r>
            <a:r>
              <a:rPr lang="ru-RU" u="sng" dirty="0" smtClean="0"/>
              <a:t>красиво и разборчиво </a:t>
            </a:r>
            <a:r>
              <a:rPr lang="ru-RU" dirty="0" smtClean="0"/>
              <a:t>– это вырабатывает </a:t>
            </a:r>
            <a:r>
              <a:rPr lang="ru-RU" i="1" dirty="0" smtClean="0">
                <a:solidFill>
                  <a:srgbClr val="002060"/>
                </a:solidFill>
              </a:rPr>
              <a:t>внимание, настойчивость</a:t>
            </a:r>
            <a:r>
              <a:rPr lang="ru-RU" i="1" dirty="0">
                <a:solidFill>
                  <a:srgbClr val="002060"/>
                </a:solidFill>
              </a:rPr>
              <a:t>, аккуратность и </a:t>
            </a:r>
            <a:r>
              <a:rPr lang="ru-RU" i="1" dirty="0" smtClean="0">
                <a:solidFill>
                  <a:srgbClr val="002060"/>
                </a:solidFill>
              </a:rPr>
              <a:t>терпение</a:t>
            </a:r>
            <a:r>
              <a:rPr lang="ru-RU" dirty="0" smtClean="0"/>
              <a:t>.</a:t>
            </a:r>
          </a:p>
          <a:p>
            <a:r>
              <a:rPr lang="ru-RU" u="sng" dirty="0" smtClean="0"/>
              <a:t>Вспоминайте</a:t>
            </a:r>
            <a:r>
              <a:rPr lang="ru-RU" dirty="0" smtClean="0"/>
              <a:t> объяснение учителя.</a:t>
            </a:r>
          </a:p>
          <a:p>
            <a:r>
              <a:rPr lang="ru-RU" dirty="0" smtClean="0"/>
              <a:t>Ежедневно </a:t>
            </a:r>
            <a:r>
              <a:rPr lang="ru-RU" u="sng" dirty="0" smtClean="0"/>
              <a:t>повторяйте </a:t>
            </a:r>
            <a:r>
              <a:rPr lang="ru-RU" dirty="0" smtClean="0"/>
              <a:t>материал прошлых уроков, особенно - правила, формулы, законы.</a:t>
            </a: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29937" y="214929"/>
            <a:ext cx="5734351" cy="6217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ПОЛЕЗНЫЕ СОВЕТЫ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4" y="3652004"/>
            <a:ext cx="5734351" cy="6217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ГОТОВИМ ПЕРЕСКАЗ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6719" y="4446948"/>
            <a:ext cx="5734351" cy="4554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рассказываю по плану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4" y="5068115"/>
            <a:ext cx="5734351" cy="4554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 главную мысль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7075" y="5668106"/>
            <a:ext cx="5734351" cy="45185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даю определение понятий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7074" y="6257180"/>
            <a:ext cx="5734351" cy="4543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употребляю ненужных слов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stCxn id="4" idx="2"/>
            <a:endCxn id="6" idx="0"/>
          </p:cNvCxnSpPr>
          <p:nvPr/>
        </p:nvCxnSpPr>
        <p:spPr>
          <a:xfrm>
            <a:off x="3190700" y="4273787"/>
            <a:ext cx="13195" cy="173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203894" y="4887848"/>
            <a:ext cx="13195" cy="173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217089" y="5509015"/>
            <a:ext cx="13195" cy="173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232732" y="6084019"/>
            <a:ext cx="13195" cy="173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Девочка делает домашнее задание на столе | Бесплатно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445" y="4876799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36920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edu54.ru/sites/default/files/images/2011/03/aba7c92cabb52adb99d2f4ef025338667f3f600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32393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755576" y="764704"/>
            <a:ext cx="7632848" cy="5400600"/>
          </a:xfrm>
          <a:prstGeom prst="roundRect">
            <a:avLst/>
          </a:prstGeom>
          <a:solidFill>
            <a:srgbClr val="00206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Памятка 2</a:t>
            </a:r>
          </a:p>
          <a:p>
            <a:pPr algn="ctr"/>
            <a:r>
              <a:rPr lang="ru-RU" sz="4000" dirty="0" smtClean="0"/>
              <a:t> Правила умственного труда</a:t>
            </a:r>
            <a:endParaRPr lang="ru-RU" sz="4000" b="1" dirty="0" smtClean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349</TotalTime>
  <Words>406</Words>
  <Application>Microsoft Office PowerPoint</Application>
  <PresentationFormat>Экран (4:3)</PresentationFormat>
  <Paragraphs>76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Calibri</vt:lpstr>
      <vt:lpstr>Franklin Gothic Book</vt:lpstr>
      <vt:lpstr>Times New Roman</vt:lpstr>
      <vt:lpstr>Trebuchet MS</vt:lpstr>
      <vt:lpstr>Wingdings</vt:lpstr>
      <vt:lpstr>Wingdings 2</vt:lpstr>
      <vt:lpstr>Изящная</vt:lpstr>
      <vt:lpstr>Учись учиться</vt:lpstr>
      <vt:lpstr>План урока</vt:lpstr>
      <vt:lpstr>Зачем нужно учиться?</vt:lpstr>
      <vt:lpstr>А теперь давайте ответим на вопрос:   образование  – это право,  обязанность или  необходимость?</vt:lpstr>
      <vt:lpstr>В настоящее время очень важно получить хорошее образование!  </vt:lpstr>
      <vt:lpstr>Учимся учиться</vt:lpstr>
      <vt:lpstr>Презентация PowerPoint</vt:lpstr>
      <vt:lpstr>Презентация PowerPoint</vt:lpstr>
      <vt:lpstr>Презентация PowerPoint</vt:lpstr>
      <vt:lpstr>Презентация PowerPoint</vt:lpstr>
      <vt:lpstr>Тренируем память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Учись учиться</dc:title>
  <dc:creator>Winner_D</dc:creator>
  <cp:lastModifiedBy>Азаматов Азамат</cp:lastModifiedBy>
  <cp:revision>41</cp:revision>
  <dcterms:created xsi:type="dcterms:W3CDTF">2013-04-15T19:07:14Z</dcterms:created>
  <dcterms:modified xsi:type="dcterms:W3CDTF">2020-04-05T18:05:18Z</dcterms:modified>
</cp:coreProperties>
</file>