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56" r:id="rId3"/>
    <p:sldId id="257" r:id="rId4"/>
    <p:sldId id="258" r:id="rId5"/>
    <p:sldId id="262" r:id="rId6"/>
    <p:sldId id="259" r:id="rId7"/>
    <p:sldId id="269" r:id="rId8"/>
    <p:sldId id="264" r:id="rId9"/>
    <p:sldId id="263" r:id="rId10"/>
    <p:sldId id="270" r:id="rId11"/>
    <p:sldId id="271" r:id="rId12"/>
    <p:sldId id="272" r:id="rId13"/>
    <p:sldId id="265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9E6C8-09D7-4512-902A-C69C9C24FDBA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9EE66-72F0-4BF3-B06F-4E73DD478B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9EE66-72F0-4BF3-B06F-4E73DD478B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D5438-568B-440F-946C-0FC17E80BEB1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28D0-B745-4F34-A6FD-8AA1F159B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lide.ru/images/15/21936/736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5500702"/>
            <a:ext cx="7358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Культура — это единство духовного и материального, но гармония этого единства обеспечивается духовной деятельностью человека.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3.infourok.ru/uploads/ex/10e1/00014960-a16bf683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Рождение ребенка - самый счастливый момент в жизни людей, в не зависимости от этноса и вероисповедания. Можно считать, что это событие в силах сплотить семью и дать надежду на дальнейшее продолжение рода.</a:t>
            </a:r>
            <a:endParaRPr lang="ru-RU" dirty="0"/>
          </a:p>
        </p:txBody>
      </p:sp>
      <p:pic>
        <p:nvPicPr>
          <p:cNvPr id="30722" name="Picture 2" descr="http://i.hizliresim.com/LprAX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00174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214422"/>
            <a:ext cx="55006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Гущэ - именно так называется колыбель для ребенка. Предпочтение при его изготовлении отдавалось боярышнику. Адыги верили, что это доброе дерево. Боярышник, нарубленный в лесу, через реку не переносили, чтобы он не потерял свою магическую силу. Много делали для того, чтобы уберечь ребенка от сглаза и злых духов. Поэтому колыбель украшали национальными орнаментами и родовыми тамгами.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04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Много обрядов и поверий было связано с самой люлькой.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00.infourok.ru/images/doc/158/182897/img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122012.imgbb.ru/user/38/387616/1/5b08b4ebaa704b956d1518fbeed714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Лъэтеувэ </a:t>
            </a:r>
            <a:r>
              <a:rPr lang="ru-RU" sz="2400" b="1" dirty="0" smtClean="0"/>
              <a:t>Особенно торжественно отмечался первый шаг ребенка, когда устраивали этот обряд. В нем участвовали женщины и дети. Специально для этого готовили обрядовое кушанье - хьэлыуэ. Перед первым ритуальным шагом совершали ритуальный акт освобождения ног ребенка: имитировали перерезание ножницами невидимых пут, будто они связывали до сих пор ножки. Обряд этот не просто развлечение, но и символический выбор будущей профессии ребенка. На стол клали предметы - символы различных профессий: для мальчика - топор, молоток, книга, нож и т.д.; для девочки - иголка, нитка и т.д. Тот предмет, к которому потянет ручку малыш, определяет его будущее занятие. Опять же звучат песни с пожеланиями быть здоровым, трудолюбивым, удачливым в жизни.</a:t>
            </a:r>
            <a:endParaRPr lang="ru-RU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1.asset.yvimg.kz/userimages/toibiznes/E5312Q9J3qP5r60aT0uP7cA3Yxqn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6/553582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arhivurokov.ru/kopilka/uploads/user_file_547ca4f9c2aac/img_user_file_547ca4f9c2aac_1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arhivurokov.ru/kopilka/uploads/user_file_547ca4f9c2aac/img_user_file_547ca4f9c2aac_1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4" name="AutoShape 6" descr="https://arhivurokov.ru/kopilka/uploads/user_file_547ca4f9c2aac/img_user_file_547ca4f9c2aac_1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arhivurokov.ru/kopilka/uploads/user_file_547ca4f9c2aac/img_user_file_547ca4f9c2aac_1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8" name="AutoShape 10" descr="https://arhivurokov.ru/kopilka/uploads/user_file_547ca4f9c2aac/img_user_file_547ca4f9c2aac_1_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20" name="Picture 12" descr="https://ds02.infourok.ru/uploads/ex/0949/0000a588-372629a6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0.infourok.ru/images/doc/180/20646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14357"/>
            <a:ext cx="70723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Почитание старейших – одно из главных правил «адыгэ-хабзэ». Не случайно в Кабарде с давних пор сохранилась красноречивая поговорка: «Власть старшего равна власти бога». Действительно, старики – самые уважаемые люди среди родственников и селян. Старшим всегда оказывают подчеркнутые знаки внимания, им никогда не возражают. В обществе старейших младшие никогда не заговаривают первыми, не </a:t>
            </a:r>
            <a:r>
              <a:rPr lang="ru-RU" sz="2800" dirty="0" smtClean="0"/>
              <a:t>перебивают.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metod-kopilka.ru/images/doc/53/48562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57214"/>
            <a:ext cx="9144000" cy="6858001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76875"/>
            <a:ext cx="3571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33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4282" y="1785926"/>
            <a:ext cx="89297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Гостеприимство — главная отличительная черта народов Кабардино-Балкарии. Прийти мог даже злейший враг, и семья не могла отказать никому. Всех путников угощали и тепло принимали. На стол ставили самые лучшие блюда. Почетные гости ели одни, и только после его просьб к трапезе присоединялся хозяин дома. Ели все вместе только тогда, когда гость и хозяин были равны по возрасту и положению, а после них ужинали все остальные члены семьи.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071546"/>
            <a:ext cx="7344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Гость адыга в крепости сидит</a:t>
            </a:r>
            <a:endParaRPr lang="ru-RU" sz="4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 обычаям адыгов мужчина должен был всячески оберегать женщину, помогать ей.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67865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адыгских, да и балкарских семьях отношение к девочкам было более внимательным, чем к мальчикам. Их даже баловали, нежели, на них не повышали голоса, не говоря уже о том, что их не пугали, на них не кричали. С ранних лет девочек приучали к аккуратности, стыдливости, чуткости, заботливости, терпению, мягкости, умению вести себя, держаться достойно при всех обстоятельствах.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По обычаю кабардинцев и балкарцев, их девушки и женщины не выполняли трудную работу.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407194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 кабардинцев бытует поговорка: "Ц1ыхубз пшэрыхь хущанэ" (Женщине честь и уважение).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azachestvokavkaza.com/_pu/0/27219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78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7818" y="571480"/>
            <a:ext cx="37861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Аталычество — древний обычай, зафиксированный в этнографии Кавказа, по которому ребёнок вскоре после своего рождения переходит на некоторое время (для воспитания) в другую семью, а затем возвращается к своим родителям...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s/77397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559</Words>
  <Application>Microsoft Office PowerPoint</Application>
  <PresentationFormat>Экран (4:3)</PresentationFormat>
  <Paragraphs>16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31</cp:revision>
  <dcterms:created xsi:type="dcterms:W3CDTF">2017-11-24T16:57:14Z</dcterms:created>
  <dcterms:modified xsi:type="dcterms:W3CDTF">2020-04-13T07:01:10Z</dcterms:modified>
</cp:coreProperties>
</file>