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9" r:id="rId2"/>
    <p:sldId id="310" r:id="rId3"/>
    <p:sldId id="300" r:id="rId4"/>
    <p:sldId id="304" r:id="rId5"/>
    <p:sldId id="305" r:id="rId6"/>
    <p:sldId id="307" r:id="rId7"/>
    <p:sldId id="308" r:id="rId8"/>
    <p:sldId id="30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901A2B7-8610-4E8C-8DEA-CBEEEFA763D6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9F43-E918-416A-99CD-32866A29C9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437D-86B4-4E78-A349-8057E5605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89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5437D-86B4-4E78-A349-8057E56052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9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/>
              <a:t>Танграмм</a:t>
            </a:r>
            <a:endParaRPr lang="ru-RU" sz="9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Танграм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головоломка, состоящая из семи плоских фигур, которые складывают определённым образом для получения другой, более сложной, фигуры (изображающей человека, животное, предмет домашнего обихода, букву или цифру и т. д.)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учной ввод 5"/>
          <p:cNvSpPr/>
          <p:nvPr/>
        </p:nvSpPr>
        <p:spPr>
          <a:xfrm>
            <a:off x="8005978" y="5877272"/>
            <a:ext cx="1138022" cy="72008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054749"/>
            <a:ext cx="405408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pPr/>
              <a:t>3</a:t>
            </a:fld>
            <a:endParaRPr lang="ru-RU" sz="1600" dirty="0"/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0" y="0"/>
            <a:ext cx="9323122" cy="1239526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3571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История происхождения головоломки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28596" y="1357298"/>
            <a:ext cx="8286808" cy="521497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endParaRPr lang="ru-RU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5786478" cy="40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93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9" descr="73816115_year_of_the_tiger__boy_ScaredyC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661882" cy="3489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410445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/>
              <a:t>По одной из легенд </a:t>
            </a:r>
            <a:r>
              <a:rPr lang="ru-RU" sz="1600" b="1" dirty="0" err="1" smtClean="0"/>
              <a:t>танграм</a:t>
            </a:r>
            <a:r>
              <a:rPr lang="ru-RU" sz="1600" b="1" dirty="0" smtClean="0"/>
              <a:t> появился почти две с половиной тысячи лет тому назад в Древнем Китае.</a:t>
            </a:r>
          </a:p>
          <a:p>
            <a:pPr algn="just">
              <a:buNone/>
            </a:pPr>
            <a:r>
              <a:rPr lang="ru-RU" sz="1600" b="1" dirty="0" smtClean="0"/>
              <a:t>      У немолодого императора родился долгожданный сын и наследник. Шли годы. Мальчик рос здоровым и сообразительным не по летам. Но старого императора беспокоило, что его сын, будущий властелин огромной страны, не хотел учиться. Мальчику больше нравилось играть с игрушками. Император призвал к себе трех мудрецов, один из которых был известен как математик, другой прославился как художник, а третий был знаменитым философом, и повелел им придумать игру, забавляясь которой, его сын постиг бы начала математики, научился смотреть на окружающий мир пристальными глазами художника, стал бы терпеливым, как истинный философ, и понял бы, что зачастую сложные вещи состоят из простых вещей. И три мудреца придумали "</a:t>
            </a:r>
            <a:r>
              <a:rPr lang="ru-RU" sz="1600" b="1" dirty="0" err="1" smtClean="0"/>
              <a:t>Ши-Чао-Тю</a:t>
            </a:r>
            <a:r>
              <a:rPr lang="ru-RU" sz="1600" b="1" dirty="0" smtClean="0"/>
              <a:t>"- квадрат, разрезанный на семь частей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649491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К </a:t>
            </a:r>
            <a:r>
              <a:rPr lang="ru-RU" b="1" dirty="0" smtClean="0"/>
              <a:t>1817 году </a:t>
            </a:r>
            <a:r>
              <a:rPr lang="ru-RU" b="1" dirty="0" err="1" smtClean="0"/>
              <a:t>Танграм</a:t>
            </a:r>
            <a:r>
              <a:rPr lang="ru-RU" b="1" dirty="0" smtClean="0"/>
              <a:t> стал популярной головоломкой в Европе, Англии и Америке. Китайцы производили и экспортировали большое количество наборов </a:t>
            </a:r>
            <a:r>
              <a:rPr lang="ru-RU" b="1" dirty="0" err="1" smtClean="0"/>
              <a:t>Танграм</a:t>
            </a:r>
            <a:r>
              <a:rPr lang="ru-RU" b="1" dirty="0" smtClean="0"/>
              <a:t> из слоновой кости, упакованные в красивые резные коробочки. В этих изданиях насчитывалось около 343 задачи. </a:t>
            </a:r>
          </a:p>
          <a:p>
            <a:pPr algn="just"/>
            <a:r>
              <a:rPr lang="ru-RU" b="1" dirty="0" smtClean="0"/>
              <a:t> Англия стала первой страной, которая начала копировать эту китайскую головоломку и выпускать книги и наборы </a:t>
            </a:r>
            <a:r>
              <a:rPr lang="ru-RU" b="1" dirty="0" err="1" smtClean="0"/>
              <a:t>Танграм</a:t>
            </a:r>
            <a:r>
              <a:rPr lang="ru-RU" b="1" dirty="0" smtClean="0"/>
              <a:t> в коробках. </a:t>
            </a:r>
          </a:p>
          <a:p>
            <a:pPr algn="just"/>
            <a:r>
              <a:rPr lang="ru-RU" b="1" dirty="0" smtClean="0"/>
              <a:t>Головоломка в 1918-1919 годах захватила воображение представителей аристократического круга, так и высшего общества Франции, Италии, Америки, Германии, Дании. В каждой стране были изданы по несколько видов книг с задачами, которых насчитывалось почти 1100 и из них 330 оригинальные.  В период с 1865 по 1875 интерес к </a:t>
            </a:r>
            <a:r>
              <a:rPr lang="ru-RU" b="1" dirty="0" err="1" smtClean="0"/>
              <a:t>Танграму</a:t>
            </a:r>
            <a:r>
              <a:rPr lang="ru-RU" b="1" dirty="0" smtClean="0"/>
              <a:t> усилился. Были изданы новые книги с задачами из 2460 фигур и найдены 600 оригинальных! </a:t>
            </a:r>
          </a:p>
          <a:p>
            <a:pPr algn="just"/>
            <a:r>
              <a:rPr lang="ru-RU" b="1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44942" cy="1400530"/>
          </a:xfrm>
        </p:spPr>
        <p:txBody>
          <a:bodyPr/>
          <a:lstStyle/>
          <a:p>
            <a:pPr algn="ctr"/>
            <a:r>
              <a:rPr lang="ru-RU" b="1" dirty="0" smtClean="0"/>
              <a:t>Фигуры-таны ТАНГРАМА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3856512" cy="45142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два больших равных треугольника (фигуры 1 и 2)</a:t>
            </a:r>
          </a:p>
          <a:p>
            <a:r>
              <a:rPr lang="ru-RU" sz="2400" b="1" dirty="0" smtClean="0"/>
              <a:t>один средний треугольник (фигура 7)</a:t>
            </a:r>
          </a:p>
          <a:p>
            <a:r>
              <a:rPr lang="ru-RU" sz="2400" b="1" dirty="0" smtClean="0"/>
              <a:t>два маленьких равных треугольника (фигуры 3 и 5)</a:t>
            </a:r>
          </a:p>
          <a:p>
            <a:r>
              <a:rPr lang="ru-RU" sz="2400" b="1" dirty="0" smtClean="0"/>
              <a:t> один квадрат (фигура 4)</a:t>
            </a:r>
          </a:p>
          <a:p>
            <a:r>
              <a:rPr lang="ru-RU" sz="2400" b="1" dirty="0" smtClean="0"/>
              <a:t>один параллелограмм (фигура 6)</a:t>
            </a:r>
          </a:p>
          <a:p>
            <a:endParaRPr lang="ru-RU" dirty="0"/>
          </a:p>
        </p:txBody>
      </p:sp>
      <p:pic>
        <p:nvPicPr>
          <p:cNvPr id="10" name="Picture 3" descr="D:\документы\Костя\Танграм НОУ\Копия TangramCutting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714750" cy="3714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nteltoys.ru/files/articles/2012/03/446/44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43338" cy="18698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215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Фигуры </a:t>
            </a:r>
            <a:r>
              <a:rPr lang="ru-RU" sz="4000" b="1" dirty="0" err="1" smtClean="0"/>
              <a:t>танграма</a:t>
            </a:r>
            <a:endParaRPr lang="ru-RU" sz="4000" dirty="0"/>
          </a:p>
        </p:txBody>
      </p:sp>
      <p:pic>
        <p:nvPicPr>
          <p:cNvPr id="4097" name="Picture 1" descr="D:\наглядная геометрия\танграм\011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2565603" cy="2582707"/>
          </a:xfrm>
          <a:prstGeom prst="rect">
            <a:avLst/>
          </a:prstGeom>
          <a:noFill/>
        </p:spPr>
      </p:pic>
      <p:pic>
        <p:nvPicPr>
          <p:cNvPr id="4098" name="Picture 2" descr="D:\наглядная геометрия\танграм\shapes-28915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33818" cy="3031112"/>
          </a:xfrm>
          <a:prstGeom prst="rect">
            <a:avLst/>
          </a:prstGeom>
          <a:noFill/>
        </p:spPr>
      </p:pic>
      <p:pic>
        <p:nvPicPr>
          <p:cNvPr id="4099" name="Picture 3" descr="D:\наглядная геометрия\танграм\220px-Tangram-ma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48680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Танграм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современности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3558755" cy="272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2204864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Интересен опыт дизайнера Даниэль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Лаго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придумавшего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книжные полки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Tangram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в виде танцующих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человечков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При этом он дает возможность пользователям самостоятельно придумывать композицию.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370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Танграмм</vt:lpstr>
      <vt:lpstr>Слайд 2</vt:lpstr>
      <vt:lpstr>Слайд 3</vt:lpstr>
      <vt:lpstr>Слайд 4</vt:lpstr>
      <vt:lpstr>Слайд 5</vt:lpstr>
      <vt:lpstr>Фигуры-таны ТАНГРАМА</vt:lpstr>
      <vt:lpstr>Слайд 7</vt:lpstr>
      <vt:lpstr>Танграм в современности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User</cp:lastModifiedBy>
  <cp:revision>98</cp:revision>
  <dcterms:created xsi:type="dcterms:W3CDTF">2012-12-11T13:21:37Z</dcterms:created>
  <dcterms:modified xsi:type="dcterms:W3CDTF">2020-04-22T21:58:04Z</dcterms:modified>
</cp:coreProperties>
</file>