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0" r:id="rId2"/>
    <p:sldId id="293" r:id="rId3"/>
    <p:sldId id="285" r:id="rId4"/>
    <p:sldId id="286" r:id="rId5"/>
    <p:sldId id="288" r:id="rId6"/>
    <p:sldId id="289" r:id="rId7"/>
    <p:sldId id="307" r:id="rId8"/>
    <p:sldId id="302" r:id="rId9"/>
    <p:sldId id="296" r:id="rId10"/>
    <p:sldId id="30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FF3300"/>
    <a:srgbClr val="FF0066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DFB32-0D26-4FAB-89EA-DD4ADD27162B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DEDA3-44DC-4612-A57A-B2BC0E5EA9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165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EDA3-44DC-4612-A57A-B2BC0E5EA96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2345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462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131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715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423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95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400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407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962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669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887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789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555C1-F865-44C1-8611-B959BEE7C499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33EDB-008E-448B-AD8F-A0365BF077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593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bestgif.su/_ph/45/2/87744529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620688"/>
            <a:ext cx="83164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Сонэ</a:t>
            </a:r>
            <a:r>
              <a:rPr lang="ru-RU" sz="6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6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Абдулчэрим</a:t>
            </a:r>
            <a:endParaRPr lang="ru-RU" sz="6600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4241" y="4797152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1942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193925"/>
            <a:ext cx="223678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40268"/>
            <a:ext cx="1656183" cy="197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tih_pro_uchitelya_-_Liricheskaya_muzyka_dlya_stiha_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929591" y="6093296"/>
            <a:ext cx="609600" cy="609600"/>
          </a:xfrm>
          <a:prstGeom prst="rect">
            <a:avLst/>
          </a:prstGeom>
        </p:spPr>
      </p:pic>
      <p:pic>
        <p:nvPicPr>
          <p:cNvPr id="5" name="Picture 2" descr="C:\Users\Марина\Desktop\WhatsApp Images\Sent\IMG-20180326-WA00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3217" y="2440268"/>
            <a:ext cx="1600871" cy="197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57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otvet.imgsmail.ru/download/u_92e8db11168b2fc58d2be62daf04210b_8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732"/>
            <a:ext cx="9144000" cy="684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66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img.happy-giraffe.ru/v2/thumbs/e26e4ffdce15f4bc6711c767ffa68dac/22/e2/bb7bcadffb2642f358a529efc0b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509120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Сонэ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Абдулчэрим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Къадир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и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къуэр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мазае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мазэм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и 28-м 1942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гъэм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016224" cy="239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949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photos.wikimapia.org/p/00/03/38/65/21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116" y="3861048"/>
            <a:ext cx="8287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Бахъсэн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куейм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хыхьэ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Къулъкъужын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къуажэм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къыщалъхуащ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2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photos.wikimapia.org/p/00/05/40/54/59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924944"/>
            <a:ext cx="8856984" cy="2600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err="1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Абдулчэрим</a:t>
            </a:r>
            <a:r>
              <a:rPr lang="ru-RU" sz="3600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илъэсищк1э (1961-1964)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Налшык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станок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заводым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токару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щылэжьащ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ик1и а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зэманым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 абы 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лэжьак1уэф1у, 1эщ1агъэл1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хъарзынэу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зыкъигъэлъэгъуащ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sz="3600" dirty="0">
              <a:solidFill>
                <a:srgbClr val="FFFF0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3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www.elbrusoid.org/upload/iblock/804/8046d9a52d0a797366c9f371296f35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657" y="0"/>
            <a:ext cx="9144000" cy="68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57" y="116632"/>
            <a:ext cx="91086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1965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гъэм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Сонэр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щ1эт1ысхьащ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Къэбэрдей-Балъкъэр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къэрал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университетым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и историко-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филологическэ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факультетым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адыгэбзэмрэ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литературэмк1э и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къудамэм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ик1и ар 1970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гъэм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ехъул1эныгъэк1э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къиухащ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.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Университетым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щыщ1эса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илъэсхэм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Сонэм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куууэ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иджащ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адыгэбзэмрэ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урысыбзэмрэ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,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лъэпкъым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и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тхыдэр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,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дунейпсо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литературэр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. 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31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data.kontrakty.ua/cache/photo/800/39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9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79715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1970-1972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гъэхэм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Абдулчэрим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«СКЭП»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заводым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социологыу</a:t>
            </a:r>
            <a:r>
              <a:rPr lang="ru-RU" sz="3600" dirty="0">
                <a:solidFill>
                  <a:srgbClr val="FFFF00"/>
                </a:solidFill>
                <a:latin typeface="Times New Roman"/>
                <a:ea typeface="Times New Roman"/>
              </a:rPr>
              <a:t>  </a:t>
            </a:r>
            <a:r>
              <a:rPr lang="ru-RU" sz="3600" dirty="0" err="1">
                <a:solidFill>
                  <a:srgbClr val="FFFF00"/>
                </a:solidFill>
                <a:latin typeface="Times New Roman"/>
                <a:ea typeface="Times New Roman"/>
              </a:rPr>
              <a:t>щылэжьащ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51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0486"/>
            <a:ext cx="9197981" cy="689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0" y="3581965"/>
            <a:ext cx="91170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1985-2006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гъэхэм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Сонэр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«Эльбрус»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тхылъ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тедзап1эм редактору, редактор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нэхъыжьу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, иужьк1э «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Нур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»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сабий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журналым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редактору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щылэжьащ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166528" cy="260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75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votpusk.info/wp-content/uploads/places/files/dom-pechati-v-nalchike-ross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213" y="0"/>
            <a:ext cx="91993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980728"/>
            <a:ext cx="8892480" cy="3237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Абдулчэрим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усэ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тхыным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дехьэх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я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къуажэ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еджап1эм щыщ1эса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зэман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лъандэрэ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. Абы и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япэ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усэхэр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1970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гъэхэм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газетхэмрэ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«1уащхьэмахуэ»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журналымрэ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къытехуэу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хуожьэ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, радиок1э </a:t>
            </a:r>
            <a:r>
              <a:rPr lang="ru-RU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къат</a:t>
            </a:r>
            <a:r>
              <a:rPr lang="ru-RU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sz="3600" b="1" dirty="0">
              <a:solidFill>
                <a:srgbClr val="0000FF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21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playcast.ru/uploads/2015/11/15/1588464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8" y="1772816"/>
            <a:ext cx="4320481" cy="313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980728"/>
            <a:ext cx="63367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40385" lvl="0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</a:pP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Сонэм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къыдигъэк1ащ 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усэ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тхылъ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зыбжанэ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: «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Дзапэ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уэрэд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», «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Къуалэбзу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 джэгуак1уэхэр», «1эгу 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махуэ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», нэгъуэщ1хэри. Абы и 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псалъэхэр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зыщ1элъ 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уэрэд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куэд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(«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Шагъдий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», «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Хьэблэ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щ1алэр 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доджэгу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», «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Налшык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парк») ц1эры1уэ </a:t>
            </a:r>
            <a:r>
              <a:rPr lang="ru-RU" sz="2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хъуащ</a:t>
            </a:r>
            <a:r>
              <a:rPr lang="ru-RU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.                                                            </a:t>
            </a:r>
            <a:r>
              <a:rPr lang="ru-RU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b="1" dirty="0">
              <a:solidFill>
                <a:srgbClr val="FFFF0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66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177</Words>
  <Application>Microsoft Office PowerPoint</Application>
  <PresentationFormat>Экран (4:3)</PresentationFormat>
  <Paragraphs>11</Paragraphs>
  <Slides>10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wuork</cp:lastModifiedBy>
  <cp:revision>135</cp:revision>
  <dcterms:created xsi:type="dcterms:W3CDTF">2018-03-15T20:09:52Z</dcterms:created>
  <dcterms:modified xsi:type="dcterms:W3CDTF">2020-04-08T22:13:06Z</dcterms:modified>
</cp:coreProperties>
</file>