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16F659-E1BA-4026-BDEF-08F5AA6D1A4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FD1D55-F217-405E-B459-B30166F1B1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Изучаем </a:t>
            </a:r>
            <a:r>
              <a:rPr kumimoji="0" lang="ru-RU" sz="5400" b="1" i="0" u="none" strike="noStrike" kern="0" cap="none" spc="50" normalizeH="0" baseline="0" noProof="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/>
            </a:r>
            <a:br>
              <a:rPr kumimoji="0" lang="ru-RU" sz="5400" b="1" i="0" u="none" strike="noStrike" kern="0" cap="none" spc="50" normalizeH="0" baseline="0" noProof="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</a:br>
            <a:r>
              <a:rPr kumimoji="0" lang="ru-RU" sz="5400" b="1" i="0" u="none" strike="noStrike" kern="0" cap="none" spc="50" normalizeH="0" baseline="0" noProof="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кабардинский </a:t>
            </a:r>
            <a:r>
              <a:rPr kumimoji="0" lang="ru-RU" sz="5400" b="1" i="0" u="none" strike="noStrike" kern="0" cap="none" spc="50" normalizeH="0" baseline="0" noProof="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язык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292080" y="6021288"/>
            <a:ext cx="3672408" cy="537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Занятие №4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501008"/>
            <a:ext cx="53285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Семья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6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«Семья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76655" y="1484784"/>
            <a:ext cx="3822192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анэ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шып</a:t>
            </a: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хъу</a:t>
            </a:r>
            <a:endParaRPr lang="ru-RU" sz="30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анэ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дэ</a:t>
            </a:r>
            <a:r>
              <a:rPr lang="ru-RU" sz="3000" b="1" u="sng" dirty="0" err="1">
                <a:latin typeface="Times New Roman" pitchFamily="18" charset="0"/>
                <a:cs typeface="Times New Roman" pitchFamily="18" charset="0"/>
              </a:rPr>
              <a:t>лъху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адэ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шып</a:t>
            </a:r>
            <a:r>
              <a:rPr lang="ru-RU" sz="3000" b="1" u="sng" dirty="0" err="1">
                <a:latin typeface="Times New Roman" pitchFamily="18" charset="0"/>
                <a:cs typeface="Times New Roman" pitchFamily="18" charset="0"/>
              </a:rPr>
              <a:t>хъу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адэ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u="sng" dirty="0" err="1">
                <a:latin typeface="Times New Roman" pitchFamily="18" charset="0"/>
                <a:cs typeface="Times New Roman" pitchFamily="18" charset="0"/>
              </a:rPr>
              <a:t>къу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гу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ащэ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хь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эмадэ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пщып</a:t>
            </a: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хъу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пщы</a:t>
            </a: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къу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нысэ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ныса</a:t>
            </a: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1484784"/>
            <a:ext cx="3822192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тетя по матери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дядя по матери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тетя по отцу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дядя по отцу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свекровь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свёкор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сестра мужа 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брат мужа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невестка</a:t>
            </a:r>
          </a:p>
          <a:p>
            <a:pPr lvl="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невеста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73301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420888"/>
            <a:ext cx="8640960" cy="410445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В.: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Сэ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адэ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шып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хъу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си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эщ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Уэ-щэ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...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Сэри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адэ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шып</a:t>
            </a:r>
            <a:r>
              <a:rPr lang="ru-RU" sz="3200" b="1" u="sng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хъу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си1эщ. 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Отрицательная форма: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сэ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адэ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шып</a:t>
            </a:r>
            <a:r>
              <a:rPr lang="ru-RU" sz="3200" b="1" u="sng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хъу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си1э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ым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Щыпсэун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щылэжьэн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щеджэн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-?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Си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анэ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шып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хъу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хъ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сэн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къ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алэ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... 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адэ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къу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эшыр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Нартан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къу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ажэ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... .</a:t>
            </a:r>
          </a:p>
          <a:p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новой лексики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735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5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III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Уи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анэш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Шэрэ</a:t>
            </a:r>
            <a:r>
              <a:rPr lang="ru-RU" sz="3200" b="1" u="sng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дж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ажэм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... 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Уи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шып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хъу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Тэрч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алэ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... 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Болэт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адэш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Уры</a:t>
            </a:r>
            <a:r>
              <a:rPr lang="ru-RU" sz="3200" b="1" u="sng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ажэм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... 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Динарэ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 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ащэр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Аушы</a:t>
            </a:r>
            <a:r>
              <a:rPr lang="ru-RU" sz="3200" b="1" u="sng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дж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къу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ажэм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... 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ныса</a:t>
            </a:r>
            <a:r>
              <a:rPr lang="ru-RU" sz="3200" b="1" u="sng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щ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Налшык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алэ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... 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Фи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нысэр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Москва ... 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Закрепление новой лексики</a:t>
            </a:r>
          </a:p>
        </p:txBody>
      </p:sp>
    </p:spTree>
    <p:extLst>
      <p:ext uri="{BB962C8B-B14F-4D97-AF65-F5344CB8AC3E}">
        <p14:creationId xmlns="" xmlns:p14="http://schemas.microsoft.com/office/powerpoint/2010/main" val="13481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04864"/>
            <a:ext cx="8208911" cy="4320479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IV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В.: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Тэрч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</a:t>
            </a:r>
            <a:r>
              <a:rPr lang="ru-RU" sz="36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алэщ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6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Аушы</a:t>
            </a:r>
            <a:r>
              <a:rPr lang="ru-RU" sz="3600" b="1" u="sng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дж</a:t>
            </a:r>
            <a:r>
              <a:rPr lang="ru-RU" sz="36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эр-щэ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Закрепление новой лексики</a:t>
            </a:r>
          </a:p>
        </p:txBody>
      </p:sp>
    </p:spTree>
    <p:extLst>
      <p:ext uri="{BB962C8B-B14F-4D97-AF65-F5344CB8AC3E}">
        <p14:creationId xmlns="" xmlns:p14="http://schemas.microsoft.com/office/powerpoint/2010/main" val="2001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9699">
            <a:off x="1093213" y="2674938"/>
            <a:ext cx="6965512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373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610</TotalTime>
  <Words>163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Изучаем  кабардинский язык</vt:lpstr>
      <vt:lpstr>Тема «Семья»</vt:lpstr>
      <vt:lpstr>Закрепление новой лексики</vt:lpstr>
      <vt:lpstr>Закрепление новой лексики</vt:lpstr>
      <vt:lpstr>Закрепление новой лексики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Изучаем  кабардинский язык</dc:title>
  <dc:creator>MAMA</dc:creator>
  <cp:lastModifiedBy>wuork</cp:lastModifiedBy>
  <cp:revision>16</cp:revision>
  <dcterms:created xsi:type="dcterms:W3CDTF">2013-07-29T05:45:50Z</dcterms:created>
  <dcterms:modified xsi:type="dcterms:W3CDTF">2020-04-17T22:35:04Z</dcterms:modified>
</cp:coreProperties>
</file>