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2" r:id="rId5"/>
    <p:sldId id="261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F659-E1BA-4026-BDEF-08F5AA6D1A4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D1D55-F217-405E-B459-B30166F1B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F659-E1BA-4026-BDEF-08F5AA6D1A4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D1D55-F217-405E-B459-B30166F1B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F659-E1BA-4026-BDEF-08F5AA6D1A4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D1D55-F217-405E-B459-B30166F1B1E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F659-E1BA-4026-BDEF-08F5AA6D1A4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D1D55-F217-405E-B459-B30166F1B1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F659-E1BA-4026-BDEF-08F5AA6D1A4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D1D55-F217-405E-B459-B30166F1B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F659-E1BA-4026-BDEF-08F5AA6D1A4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D1D55-F217-405E-B459-B30166F1B1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F659-E1BA-4026-BDEF-08F5AA6D1A4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D1D55-F217-405E-B459-B30166F1B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F659-E1BA-4026-BDEF-08F5AA6D1A4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D1D55-F217-405E-B459-B30166F1B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F659-E1BA-4026-BDEF-08F5AA6D1A4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D1D55-F217-405E-B459-B30166F1B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F659-E1BA-4026-BDEF-08F5AA6D1A4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D1D55-F217-405E-B459-B30166F1B1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6F659-E1BA-4026-BDEF-08F5AA6D1A4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D1D55-F217-405E-B459-B30166F1B1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D16F659-E1BA-4026-BDEF-08F5AA6D1A4D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4FD1D55-F217-405E-B459-B30166F1B1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400" b="1" i="0" u="none" strike="noStrike" kern="0" cap="none" spc="50" normalizeH="0" baseline="0" noProof="0" dirty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  <a:t>Изучаем </a:t>
            </a:r>
            <a:r>
              <a:rPr kumimoji="0" lang="ru-RU" sz="5400" b="1" i="0" u="none" strike="noStrike" kern="0" cap="none" spc="50" normalizeH="0" baseline="0" noProof="0" dirty="0" smtClean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  <a:t/>
            </a:r>
            <a:br>
              <a:rPr kumimoji="0" lang="ru-RU" sz="5400" b="1" i="0" u="none" strike="noStrike" kern="0" cap="none" spc="50" normalizeH="0" baseline="0" noProof="0" dirty="0" smtClean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</a:br>
            <a:r>
              <a:rPr kumimoji="0" lang="ru-RU" sz="5400" b="1" i="0" u="none" strike="noStrike" kern="0" cap="none" spc="50" normalizeH="0" baseline="0" noProof="0" dirty="0" smtClean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  <a:t>кабардинский </a:t>
            </a:r>
            <a:r>
              <a:rPr kumimoji="0" lang="ru-RU" sz="5400" b="1" i="0" u="none" strike="noStrike" kern="0" cap="none" spc="50" normalizeH="0" baseline="0" noProof="0" dirty="0">
                <a:ln w="11430"/>
                <a:solidFill>
                  <a:srgbClr val="92D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</a:rPr>
              <a:t>язык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292080" y="6021288"/>
            <a:ext cx="3672408" cy="537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Занятие №4</a:t>
            </a:r>
            <a:endParaRPr lang="ru-RU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3501008"/>
            <a:ext cx="532859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Семья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167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«Семья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676655" y="1484784"/>
            <a:ext cx="3822192" cy="51845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ru-RU" sz="3000" b="1" dirty="0" err="1">
                <a:latin typeface="Times New Roman" pitchFamily="18" charset="0"/>
                <a:cs typeface="Times New Roman" pitchFamily="18" charset="0"/>
              </a:rPr>
              <a:t>анэ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шып</a:t>
            </a:r>
            <a:r>
              <a:rPr lang="ru-RU" sz="3000" b="1" u="sng" dirty="0" err="1" smtClean="0">
                <a:latin typeface="Times New Roman" pitchFamily="18" charset="0"/>
                <a:cs typeface="Times New Roman" pitchFamily="18" charset="0"/>
              </a:rPr>
              <a:t>хъу</a:t>
            </a:r>
            <a:endParaRPr lang="ru-RU" sz="3000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</a:pP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анэ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>
                <a:latin typeface="Times New Roman" pitchFamily="18" charset="0"/>
                <a:cs typeface="Times New Roman" pitchFamily="18" charset="0"/>
              </a:rPr>
              <a:t>дэ</a:t>
            </a:r>
            <a:r>
              <a:rPr lang="ru-RU" sz="3000" b="1" u="sng" dirty="0" err="1">
                <a:latin typeface="Times New Roman" pitchFamily="18" charset="0"/>
                <a:cs typeface="Times New Roman" pitchFamily="18" charset="0"/>
              </a:rPr>
              <a:t>лъху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адэ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err="1">
                <a:latin typeface="Times New Roman" pitchFamily="18" charset="0"/>
                <a:cs typeface="Times New Roman" pitchFamily="18" charset="0"/>
              </a:rPr>
              <a:t>шып</a:t>
            </a:r>
            <a:r>
              <a:rPr lang="ru-RU" sz="3000" b="1" u="sng" dirty="0" err="1">
                <a:latin typeface="Times New Roman" pitchFamily="18" charset="0"/>
                <a:cs typeface="Times New Roman" pitchFamily="18" charset="0"/>
              </a:rPr>
              <a:t>хъу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адэ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u="sng" dirty="0" err="1">
                <a:latin typeface="Times New Roman" pitchFamily="18" charset="0"/>
                <a:cs typeface="Times New Roman" pitchFamily="18" charset="0"/>
              </a:rPr>
              <a:t>къу</a:t>
            </a:r>
            <a:r>
              <a:rPr lang="ru-RU" sz="3000" b="1" dirty="0" err="1">
                <a:latin typeface="Times New Roman" pitchFamily="18" charset="0"/>
                <a:cs typeface="Times New Roman" pitchFamily="18" charset="0"/>
              </a:rPr>
              <a:t>эш</a:t>
            </a:r>
            <a:r>
              <a:rPr lang="ru-RU" sz="30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ru-RU" sz="3000" b="1" u="sng" dirty="0" err="1" smtClean="0">
                <a:latin typeface="Times New Roman" pitchFamily="18" charset="0"/>
                <a:cs typeface="Times New Roman" pitchFamily="18" charset="0"/>
              </a:rPr>
              <a:t>гу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ащэ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3000" b="1" u="sng" dirty="0" err="1" smtClean="0">
                <a:latin typeface="Times New Roman" pitchFamily="18" charset="0"/>
                <a:cs typeface="Times New Roman" pitchFamily="18" charset="0"/>
              </a:rPr>
              <a:t>хь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эмадэ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пщып</a:t>
            </a:r>
            <a:r>
              <a:rPr lang="ru-RU" sz="3000" b="1" u="sng" dirty="0" err="1" smtClean="0">
                <a:latin typeface="Times New Roman" pitchFamily="18" charset="0"/>
                <a:cs typeface="Times New Roman" pitchFamily="18" charset="0"/>
              </a:rPr>
              <a:t>хъу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пщы</a:t>
            </a:r>
            <a:r>
              <a:rPr lang="ru-RU" sz="3000" b="1" u="sng" dirty="0" err="1" smtClean="0">
                <a:latin typeface="Times New Roman" pitchFamily="18" charset="0"/>
                <a:cs typeface="Times New Roman" pitchFamily="18" charset="0"/>
              </a:rPr>
              <a:t>къу</a:t>
            </a: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нысэ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10000"/>
              </a:lnSpc>
            </a:pPr>
            <a:r>
              <a:rPr lang="ru-RU" sz="3000" b="1" dirty="0" err="1" smtClean="0">
                <a:latin typeface="Times New Roman" pitchFamily="18" charset="0"/>
                <a:cs typeface="Times New Roman" pitchFamily="18" charset="0"/>
              </a:rPr>
              <a:t>ныса</a:t>
            </a:r>
            <a:r>
              <a:rPr lang="ru-RU" sz="3000" b="1" u="sng" dirty="0" err="1" smtClean="0">
                <a:latin typeface="Times New Roman" pitchFamily="18" charset="0"/>
                <a:cs typeface="Times New Roman" pitchFamily="18" charset="0"/>
              </a:rPr>
              <a:t>щ</a:t>
            </a:r>
            <a:r>
              <a:rPr lang="en-US" sz="3000" b="1" u="sng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э   </a:t>
            </a: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4645152" y="1484784"/>
            <a:ext cx="3822192" cy="51845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2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тетя по матери</a:t>
            </a:r>
          </a:p>
          <a:p>
            <a:pPr lvl="2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дядя по матери</a:t>
            </a:r>
          </a:p>
          <a:p>
            <a:pPr lvl="2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тетя по отцу</a:t>
            </a:r>
          </a:p>
          <a:p>
            <a:pPr lvl="2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дядя по отцу</a:t>
            </a:r>
          </a:p>
          <a:p>
            <a:pPr lvl="2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свекровь</a:t>
            </a:r>
          </a:p>
          <a:p>
            <a:pPr lvl="2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свёкор</a:t>
            </a:r>
          </a:p>
          <a:p>
            <a:pPr lvl="2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сестра мужа </a:t>
            </a:r>
          </a:p>
          <a:p>
            <a:pPr lvl="2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брат мужа</a:t>
            </a:r>
          </a:p>
          <a:p>
            <a:pPr lvl="2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невестка</a:t>
            </a:r>
          </a:p>
          <a:p>
            <a:pPr lvl="2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невеста</a:t>
            </a:r>
          </a:p>
        </p:txBody>
      </p:sp>
    </p:spTree>
    <p:extLst>
      <p:ext uri="{BB962C8B-B14F-4D97-AF65-F5344CB8AC3E}">
        <p14:creationId xmlns="" xmlns:p14="http://schemas.microsoft.com/office/powerpoint/2010/main" val="273301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2420888"/>
            <a:ext cx="8640960" cy="410445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В.: 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Сэ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адэ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шып</a:t>
            </a:r>
            <a:r>
              <a:rPr lang="ru-RU" sz="3200" b="1" u="sng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хъу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си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эщ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Уэ-щэ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?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...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: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Сэри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адэ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шып</a:t>
            </a:r>
            <a:r>
              <a:rPr lang="ru-RU" sz="3200" b="1" u="sng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хъу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си1эщ. </a:t>
            </a:r>
          </a:p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Отрицательная форма: 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сэ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адэ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шып</a:t>
            </a:r>
            <a:r>
              <a:rPr lang="ru-RU" sz="3200" b="1" u="sng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хъу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си1э</a:t>
            </a:r>
            <a:r>
              <a:rPr lang="ru-RU" sz="3200" b="1" u="sng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ым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Щыпсэун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щылэжьэн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щеджэн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-?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Си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анэ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шып</a:t>
            </a:r>
            <a:r>
              <a:rPr lang="ru-RU" sz="3200" b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хъу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</a:t>
            </a:r>
            <a:r>
              <a:rPr lang="ru-RU" sz="3200" b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хъ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сэн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къ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алэ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... .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адэ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къу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эшыр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Нартан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къу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ажэ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... .</a:t>
            </a:r>
          </a:p>
          <a:p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Закрепление новой лексики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77351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44824"/>
            <a:ext cx="8640959" cy="4824535"/>
          </a:xfrm>
        </p:spPr>
        <p:txBody>
          <a:bodyPr>
            <a:norm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III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endParaRPr lang="en-US" sz="3200" b="1" dirty="0" smtClean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Уи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анэш</a:t>
            </a:r>
            <a:r>
              <a:rPr lang="ru-RU" sz="3200" b="1" u="sng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ху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эр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Шэрэ</a:t>
            </a:r>
            <a:r>
              <a:rPr lang="ru-RU" sz="3200" b="1" u="sng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дж</a:t>
            </a: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u="sng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къу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ажэм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... 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Уи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шып</a:t>
            </a:r>
            <a:r>
              <a:rPr lang="ru-RU" sz="3200" b="1" u="sng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хъу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Тэрч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u="sng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алэ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... 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Болэт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и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адэш</a:t>
            </a:r>
            <a:r>
              <a:rPr lang="ru-RU" sz="3200" b="1" u="sng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ху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эр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Уры</a:t>
            </a:r>
            <a:r>
              <a:rPr lang="ru-RU" sz="3200" b="1" u="sng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ху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u="sng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къу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ажэм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... 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Динарэ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и </a:t>
            </a:r>
            <a:r>
              <a:rPr lang="ru-RU" sz="3200" b="1" u="sng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гу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ащэр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Аушы</a:t>
            </a:r>
            <a:r>
              <a:rPr lang="ru-RU" sz="3200" b="1" u="sng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дж</a:t>
            </a:r>
            <a:r>
              <a:rPr lang="ru-RU" sz="3200" b="1" dirty="0" err="1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эр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u="sng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къу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ажэм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... 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Ди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ныса</a:t>
            </a:r>
            <a:r>
              <a:rPr lang="ru-RU" sz="3200" b="1" u="sng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щ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эр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Налшык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b="1" u="sng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алэ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... 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Фи </a:t>
            </a:r>
            <a:r>
              <a:rPr lang="ru-RU" sz="32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нысэр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Москва ... 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Закрепление новой лексики</a:t>
            </a:r>
          </a:p>
        </p:txBody>
      </p:sp>
    </p:spTree>
    <p:extLst>
      <p:ext uri="{BB962C8B-B14F-4D97-AF65-F5344CB8AC3E}">
        <p14:creationId xmlns="" xmlns:p14="http://schemas.microsoft.com/office/powerpoint/2010/main" val="134819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204864"/>
            <a:ext cx="8208911" cy="4320479"/>
          </a:xfrm>
        </p:spPr>
        <p:txBody>
          <a:bodyPr>
            <a:normAutofit lnSpcReduction="10000"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IV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В.: </a:t>
            </a:r>
            <a:r>
              <a:rPr lang="ru-RU" sz="3600" b="1" dirty="0" err="1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Тэрч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600" b="1" u="sng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къ</a:t>
            </a:r>
            <a:r>
              <a:rPr lang="ru-RU" sz="36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алэщ</a:t>
            </a: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36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Аушы</a:t>
            </a:r>
            <a:r>
              <a:rPr lang="ru-RU" sz="3600" b="1" u="sng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дж</a:t>
            </a:r>
            <a:r>
              <a:rPr lang="ru-RU" sz="3600" b="1" dirty="0" err="1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эр-щэ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?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1: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2: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3: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4: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Закрепление новой лексики</a:t>
            </a:r>
          </a:p>
        </p:txBody>
      </p:sp>
    </p:spTree>
    <p:extLst>
      <p:ext uri="{BB962C8B-B14F-4D97-AF65-F5344CB8AC3E}">
        <p14:creationId xmlns="" xmlns:p14="http://schemas.microsoft.com/office/powerpoint/2010/main" val="20012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9699">
            <a:off x="1093213" y="2674938"/>
            <a:ext cx="6965512" cy="345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23735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610</TotalTime>
  <Words>163</Words>
  <Application>Microsoft Office PowerPoint</Application>
  <PresentationFormat>Экран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Волна</vt:lpstr>
      <vt:lpstr>Изучаем  кабардинский язык</vt:lpstr>
      <vt:lpstr>Тема «Семья»</vt:lpstr>
      <vt:lpstr>Закрепление новой лексики</vt:lpstr>
      <vt:lpstr>Закрепление новой лексики</vt:lpstr>
      <vt:lpstr>Закрепление новой лексики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Изучаем  кабардинский язык</dc:title>
  <dc:creator>MAMA</dc:creator>
  <cp:lastModifiedBy>wuork</cp:lastModifiedBy>
  <cp:revision>16</cp:revision>
  <dcterms:created xsi:type="dcterms:W3CDTF">2013-07-29T05:45:50Z</dcterms:created>
  <dcterms:modified xsi:type="dcterms:W3CDTF">2020-04-17T22:35:04Z</dcterms:modified>
</cp:coreProperties>
</file>