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5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DE766F-AB13-457D-A846-A11C5B01144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E0C58-D715-4628-9E70-16DC721325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Русские земли под властью Золотой Орды</a:t>
            </a:r>
            <a:endParaRPr lang="ru-RU" sz="54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1.bp.blogspot.com/-ef3bFodw4so/UkRrrZE0F9I/AAAAAAAARv8/EAnmfTivrXg/s1600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4993322" cy="320920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500570"/>
            <a:ext cx="3214710" cy="1785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24, выучить новые слова.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8588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1252 – 1263 годы правления Великого князя Александра Ярославича по прозвищу Невский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www.gorodets-52.ru/images/stories/History/Aleksandr%20Nev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529037" cy="2714644"/>
          </a:xfrm>
          <a:prstGeom prst="rect">
            <a:avLst/>
          </a:prstGeom>
          <a:noFill/>
        </p:spPr>
      </p:pic>
      <p:pic>
        <p:nvPicPr>
          <p:cNvPr id="63492" name="Picture 4" descr="http://i.allday.ru/51/e3/90/thumbs/1297185693_aleksandr-nevskiy-prinimaet-papskih-legat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27178"/>
            <a:ext cx="4548186" cy="512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s017.radikal.ru/i416/1110/01/4191609ce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001000" cy="604837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5715016"/>
            <a:ext cx="291466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Смерть Александра Невского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pbfotos.ru/data/media/4/DSC_195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238750" cy="666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4572008"/>
            <a:ext cx="25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Серебряная гробница Александра Невского</a:t>
            </a:r>
          </a:p>
        </p:txBody>
      </p:sp>
      <p:pic>
        <p:nvPicPr>
          <p:cNvPr id="62468" name="Picture 4" descr="https://encrypted-tbn3.gstatic.com/images?q=tbn:ANd9GcSthU7s0lAgk7X9LVu88TzVoxityPz6OxBvZxXIBCIFyCNizwH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2514949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alexandria-guide.ru/wp-content/uploads/2012/08/ib2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5902208" cy="578647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643702" y="2000240"/>
            <a:ext cx="2286016" cy="21431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Александро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–Невская Лавра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http://www.datacd.ru/dvd-prev/1938/49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0" name="Picture 6" descr="Порнографический взгляд на великих русск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42915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785794"/>
            <a:ext cx="5857916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«Александр Невский»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ol54.ru/uploads/posts/2009-06/1245309313_pic_id3006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18566"/>
            <a:ext cx="2624870" cy="3767756"/>
          </a:xfrm>
          <a:prstGeom prst="rect">
            <a:avLst/>
          </a:prstGeom>
          <a:noFill/>
        </p:spPr>
      </p:pic>
      <p:pic>
        <p:nvPicPr>
          <p:cNvPr id="1026" name="Picture 2" descr="http://www.kino.zbir.info/wp-content/uploads/2008/04/alexsandr_nevsky_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256"/>
            <a:ext cx="3810000" cy="238125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7/74/Nevsk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14290"/>
            <a:ext cx="5214974" cy="3772709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5000636"/>
            <a:ext cx="3929090" cy="164307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Сергей Эйзенштейн</a:t>
            </a:r>
          </a:p>
          <a:p>
            <a:pPr algn="ctr"/>
            <a:r>
              <a:rPr lang="ru-RU" dirty="0" smtClean="0"/>
              <a:t>Снял художественный фильм «Александр Невский» в 1938 году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900igr.net/datas/istorija/Aleksandr-Nevskij/0012-012-Orden-Aleksandra-Nevskogo-uchrezhdjonnyj-Ekaterinoj-II.jpg"/>
          <p:cNvPicPr>
            <a:picLocks noChangeAspect="1" noChangeArrowheads="1"/>
          </p:cNvPicPr>
          <p:nvPr/>
        </p:nvPicPr>
        <p:blipFill>
          <a:blip r:embed="rId2" cstate="print"/>
          <a:srcRect l="10799" r="9555" b="78401"/>
          <a:stretch>
            <a:fillRect/>
          </a:stretch>
        </p:blipFill>
        <p:spPr bwMode="auto">
          <a:xfrm>
            <a:off x="214282" y="642918"/>
            <a:ext cx="4214842" cy="857256"/>
          </a:xfrm>
          <a:prstGeom prst="rect">
            <a:avLst/>
          </a:prstGeom>
          <a:noFill/>
        </p:spPr>
      </p:pic>
      <p:pic>
        <p:nvPicPr>
          <p:cNvPr id="68612" name="Picture 4" descr="http://vivl.ru/nevsky/ordenofnevs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2714644" cy="4379626"/>
          </a:xfrm>
          <a:prstGeom prst="rect">
            <a:avLst/>
          </a:prstGeom>
          <a:noFill/>
        </p:spPr>
      </p:pic>
      <p:pic>
        <p:nvPicPr>
          <p:cNvPr id="68614" name="Picture 6" descr="http://sledpantera.ru/upload/files/2012-07-02_10-31-19_5943607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4048125" cy="428625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00562" y="5000636"/>
            <a:ext cx="4143404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Орден Александра Невского, учрежденный в 1942 году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00042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Орденом Александра Невского № 1 был награждён командир батальона морской пехоты 154-й морской стрелковой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бригады старший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лейтенант (впоследствии подполковник)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Назарович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 отражение атаки целого фашистского полка, поддержанной танками, в районе излучины Дона в августе 1942 года (Указ от 5 ноября 1942 года).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Рубан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разделил свой батальон на три группы, и, используя одну из групп как приманку заманил крупные силы противника в засаду, после чего две оставшиеся группы атаковали врага. Батальон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Рубана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уничтожил 7 танков и более 200 вражеских солдат.</a:t>
            </a:r>
          </a:p>
        </p:txBody>
      </p:sp>
      <p:pic>
        <p:nvPicPr>
          <p:cNvPr id="69634" name="Picture 2" descr="http://www.nt-magazine.ru/nt/sites/default/files/ImagesNT/6_2013/0613_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71736" cy="3826744"/>
          </a:xfrm>
          <a:prstGeom prst="rect">
            <a:avLst/>
          </a:prstGeom>
          <a:noFill/>
        </p:spPr>
      </p:pic>
      <p:pic>
        <p:nvPicPr>
          <p:cNvPr id="69636" name="Picture 4" descr="http://medalww.ru/wp-content/uploads/Pervy-j-tip-ordena-Aleksandra-Nevskogo-s-pryamougol-noj-kolodk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357694"/>
            <a:ext cx="146305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1000108"/>
            <a:ext cx="5715040" cy="4572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Закрепление: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бы вы объяснили, почему  Александру Невскому удалось разбить европейских рыцарей-крестоносцев, а победить  монголо-татар не смогли?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opwar.ru/uploads/posts/2013-08/1377788076_1posledniy-boy-svyatos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5288"/>
            <a:ext cx="9144000" cy="308809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572008"/>
            <a:ext cx="828680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«Когда мы ехали через их землю, мы находили бесчисленные головы и кости мертвых людей, лежавшие на полях»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4.s3usercontent.com/u40/photo46D2/20873234407-0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5542876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8" y="1214422"/>
            <a:ext cx="3214710" cy="4572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12 рязанских князей погибло 9; из 3 ростовских – 2; из 9 суздальских – 5; доля погибших старших дружинников была в сотни раз больше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5929354"/>
          </a:xfrm>
        </p:spPr>
        <p:txBody>
          <a:bodyPr anchor="b"/>
          <a:lstStyle/>
          <a:p>
            <a:pPr algn="ctr"/>
            <a:r>
              <a:rPr lang="ru-RU" sz="4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Монголо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татарское иго -  это экономическая и политическая зависимость Руси от Золотой Орды</a:t>
            </a: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topwar.ru/uploads/posts/2011-01/1294473723_alexander_nevsky_1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2917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785794"/>
            <a:ext cx="3128978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Монгольское иго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rot="10800000" flipV="1">
            <a:off x="2143108" y="1142984"/>
            <a:ext cx="57150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57884" y="1071546"/>
            <a:ext cx="6000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5720" y="2071678"/>
            <a:ext cx="428628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Политическая зависимость: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ярлык, баскаки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596" y="1928802"/>
            <a:ext cx="4143404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Экономическая зависимость: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«ордынский выход», баскаки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85720" y="4357694"/>
            <a:ext cx="4572032" cy="214314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Ярлык – ханская грамота русским князьям на управление с своих княжествах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5214942" y="3571876"/>
            <a:ext cx="3714776" cy="257176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Баскак – представитель хана на Руси для контроля за князьями и сбором дани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428992" y="5357826"/>
            <a:ext cx="4629176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Приезд русского князя в Орду за ярлыком на княжение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http://s005.radikal.ru/i211/1310/17/c567d14cf3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7168519" cy="4143404"/>
          </a:xfrm>
          <a:prstGeom prst="rect">
            <a:avLst/>
          </a:prstGeom>
          <a:noFill/>
        </p:spPr>
      </p:pic>
      <p:pic>
        <p:nvPicPr>
          <p:cNvPr id="60418" name="Picture 2" descr="http://3.bp.blogspot.com/-Y02GI0Kb2Cs/UknXHnsLJ5I/AAAAAAABMCY/oxjfExOQEUA/s1600/%D0%BC%D0%BE%D0%BD%D0%B3%D0%BE%D0%BB%D1%8C%D1%81%D0%BA%D0%BE%D0%B3%D0%BE+%D0%B8%D0%B3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7858180" cy="5923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trud.ru/userfiles/gallery/9c/b_9c42cfd6ac2da8890edc103b84df41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786874" cy="585791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572132" y="6143644"/>
            <a:ext cx="3200416" cy="4857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«Баскаки»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5357826"/>
            <a:ext cx="8501122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Ордынский выход» - дань Золотой Орде, которую собирали баскаки с населения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6" name="Picture 6" descr="http://www.mirf.ru/Articles/26/5363/i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7000924" cy="5330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монголо-татарского ига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 anchor="ctr">
            <a:normAutofit/>
          </a:bodyPr>
          <a:lstStyle/>
          <a:p>
            <a:r>
              <a:rPr lang="ru-RU" sz="3200" dirty="0" smtClean="0"/>
              <a:t>углубление феодальной раздробленности на Руси;</a:t>
            </a:r>
          </a:p>
          <a:p>
            <a:pPr algn="just"/>
            <a:r>
              <a:rPr lang="ru-RU" sz="3200" dirty="0" smtClean="0"/>
              <a:t>обострение борьбы между князьями за великокняжеский престол;</a:t>
            </a:r>
          </a:p>
          <a:p>
            <a:pPr algn="just"/>
            <a:r>
              <a:rPr lang="ru-RU" sz="3200" dirty="0" smtClean="0"/>
              <a:t> разорение</a:t>
            </a:r>
            <a:r>
              <a:rPr lang="ru-RU" sz="2800" dirty="0" smtClean="0"/>
              <a:t> русских земель и городов;</a:t>
            </a:r>
            <a:endParaRPr lang="ru-RU" sz="3200" dirty="0" smtClean="0"/>
          </a:p>
          <a:p>
            <a:pPr algn="just"/>
            <a:r>
              <a:rPr lang="ru-RU" sz="3200" dirty="0" smtClean="0"/>
              <a:t>подрыв хозяйства и культуры Руси;</a:t>
            </a:r>
          </a:p>
          <a:p>
            <a:pPr algn="just"/>
            <a:r>
              <a:rPr lang="ru-RU" sz="3200" dirty="0" smtClean="0"/>
              <a:t>большие человеческие потери, в т.ч. угон населения в рабство.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264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Русские земли под властью Золотой Орды</vt:lpstr>
      <vt:lpstr>Слайд 2</vt:lpstr>
      <vt:lpstr>Слайд 3</vt:lpstr>
      <vt:lpstr>Монголо – татарское иго -  это экономическая и политическая зависимость Руси от Золотой Орды</vt:lpstr>
      <vt:lpstr>Слайд 5</vt:lpstr>
      <vt:lpstr>Слайд 6</vt:lpstr>
      <vt:lpstr>Слайд 7</vt:lpstr>
      <vt:lpstr>Слайд 8</vt:lpstr>
      <vt:lpstr>Итоги монголо-татарского ига</vt:lpstr>
      <vt:lpstr>1252 – 1263 годы правления Великого князя Александра Ярославича по прозвищу Невский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Григорьевы</dc:creator>
  <cp:lastModifiedBy>РЕЗУАН</cp:lastModifiedBy>
  <cp:revision>22</cp:revision>
  <dcterms:created xsi:type="dcterms:W3CDTF">2014-03-17T16:55:12Z</dcterms:created>
  <dcterms:modified xsi:type="dcterms:W3CDTF">2020-04-13T09:38:39Z</dcterms:modified>
</cp:coreProperties>
</file>