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70" r:id="rId4"/>
    <p:sldId id="271" r:id="rId5"/>
    <p:sldId id="272" r:id="rId6"/>
    <p:sldId id="257" r:id="rId7"/>
    <p:sldId id="258" r:id="rId8"/>
    <p:sldId id="273" r:id="rId9"/>
    <p:sldId id="262" r:id="rId10"/>
    <p:sldId id="274" r:id="rId11"/>
    <p:sldId id="259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E4EC"/>
    <a:srgbClr val="17FD3D"/>
    <a:srgbClr val="9DE3DB"/>
    <a:srgbClr val="9FF58B"/>
    <a:srgbClr val="E5E515"/>
    <a:srgbClr val="47E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8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924DB-7BAD-4069-9ADF-23651B454846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48837-A0C3-41FD-A158-639B6F841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48837-A0C3-41FD-A158-639B6F84157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48837-A0C3-41FD-A158-639B6F84157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0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3BF2E98-2C9B-47E4-9CC5-0167113E2D3E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31AEA39-F101-4642-94B7-FAB258A0B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2E98-2C9B-47E4-9CC5-0167113E2D3E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EA39-F101-4642-94B7-FAB258A0B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43BF2E98-2C9B-47E4-9CC5-0167113E2D3E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31AEA39-F101-4642-94B7-FAB258A0B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2E98-2C9B-47E4-9CC5-0167113E2D3E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EA39-F101-4642-94B7-FAB258A0B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3BF2E98-2C9B-47E4-9CC5-0167113E2D3E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C31AEA39-F101-4642-94B7-FAB258A0B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2E98-2C9B-47E4-9CC5-0167113E2D3E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EA39-F101-4642-94B7-FAB258A0B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2E98-2C9B-47E4-9CC5-0167113E2D3E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EA39-F101-4642-94B7-FAB258A0B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2E98-2C9B-47E4-9CC5-0167113E2D3E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EA39-F101-4642-94B7-FAB258A0B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3BF2E98-2C9B-47E4-9CC5-0167113E2D3E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EA39-F101-4642-94B7-FAB258A0B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2E98-2C9B-47E4-9CC5-0167113E2D3E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EA39-F101-4642-94B7-FAB258A0B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2E98-2C9B-47E4-9CC5-0167113E2D3E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EA39-F101-4642-94B7-FAB258A0B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3BF2E98-2C9B-47E4-9CC5-0167113E2D3E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31AEA39-F101-4642-94B7-FAB258A0B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533400"/>
            <a:ext cx="4427984" cy="152744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Учись учиться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2996952"/>
            <a:ext cx="3707904" cy="3456384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/>
              <a:t>«Учиться </a:t>
            </a:r>
            <a:r>
              <a:rPr lang="ru-RU" i="1" dirty="0"/>
              <a:t>и, когда придет время, прикладывать усвоенное к делу — разве это не прекрасно</a:t>
            </a:r>
            <a:r>
              <a:rPr lang="ru-RU" i="1" dirty="0" smtClean="0"/>
              <a:t>!...»</a:t>
            </a:r>
          </a:p>
          <a:p>
            <a:r>
              <a:rPr lang="ru-RU" dirty="0" smtClean="0"/>
              <a:t>Конфуций (древнекитайский </a:t>
            </a:r>
            <a:r>
              <a:rPr lang="ru-RU" dirty="0"/>
              <a:t>мыслитель и </a:t>
            </a:r>
            <a:r>
              <a:rPr lang="ru-RU" dirty="0" smtClean="0"/>
              <a:t>философ)</a:t>
            </a:r>
            <a:r>
              <a:rPr lang="ru-RU" dirty="0"/>
              <a:t/>
            </a:r>
            <a:br>
              <a:rPr lang="ru-RU" dirty="0"/>
            </a:b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72400" cy="68580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0915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576064"/>
          </a:xfrm>
        </p:spPr>
        <p:txBody>
          <a:bodyPr>
            <a:normAutofit fontScale="90000"/>
          </a:bodyPr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196752"/>
            <a:ext cx="8100392" cy="5661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i="1" dirty="0" smtClean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4097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15765"/>
      </p:ext>
    </p:extLst>
  </p:cSld>
  <p:clrMapOvr>
    <a:masterClrMapping/>
  </p:clrMapOvr>
  <p:transition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18500"/>
      </p:ext>
    </p:extLst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53890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7819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39906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"/>
            <a:ext cx="9144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099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268760"/>
          </a:xfrm>
        </p:spPr>
        <p:txBody>
          <a:bodyPr>
            <a:noAutofit/>
          </a:bodyPr>
          <a:lstStyle/>
          <a:p>
            <a:pPr algn="ctr"/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7696200" cy="5445224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Franklin Gothic Book" panose="020B0503020102020204" pitchFamily="34" charset="0"/>
              <a:buAutoNum type="arabicPeriod"/>
            </a:pP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780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8172400" cy="1080120"/>
          </a:xfrm>
        </p:spPr>
        <p:txBody>
          <a:bodyPr>
            <a:noAutofit/>
          </a:bodyPr>
          <a:lstStyle/>
          <a:p>
            <a:pPr algn="ctr"/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04864"/>
            <a:ext cx="7668344" cy="42508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4165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584775"/>
            <a:ext cx="184731" cy="11695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://school30.karelia.ru/images/bibchildren.jpg"/>
          <p:cNvSpPr>
            <a:spLocks noChangeAspect="1" noChangeArrowheads="1"/>
          </p:cNvSpPr>
          <p:nvPr/>
        </p:nvSpPr>
        <p:spPr bwMode="auto">
          <a:xfrm>
            <a:off x="10372725" y="-1884363"/>
            <a:ext cx="215265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3" descr="http://school30.karelia.ru/images/pupil.gif"/>
          <p:cNvSpPr>
            <a:spLocks noChangeAspect="1" noChangeArrowheads="1"/>
          </p:cNvSpPr>
          <p:nvPr/>
        </p:nvSpPr>
        <p:spPr bwMode="auto">
          <a:xfrm>
            <a:off x="14128750" y="-395288"/>
            <a:ext cx="666750" cy="628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school30.karelia.ru/images/tests2.gif"/>
          <p:cNvSpPr>
            <a:spLocks noChangeAspect="1" noChangeArrowheads="1"/>
          </p:cNvSpPr>
          <p:nvPr/>
        </p:nvSpPr>
        <p:spPr bwMode="auto">
          <a:xfrm>
            <a:off x="3325813" y="668338"/>
            <a:ext cx="1000125" cy="1114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100392" cy="57332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100392" cy="59492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6920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360</TotalTime>
  <Words>29</Words>
  <Application>Microsoft Office PowerPoint</Application>
  <PresentationFormat>Экран (4:3)</PresentationFormat>
  <Paragraphs>5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Calibri</vt:lpstr>
      <vt:lpstr>Franklin Gothic Book</vt:lpstr>
      <vt:lpstr>Times New Roman</vt:lpstr>
      <vt:lpstr>Trebuchet MS</vt:lpstr>
      <vt:lpstr>Wingdings</vt:lpstr>
      <vt:lpstr>Wingdings 2</vt:lpstr>
      <vt:lpstr>Изящная</vt:lpstr>
      <vt:lpstr>Учись учиться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Учись учиться</dc:title>
  <dc:creator>Winner_D</dc:creator>
  <cp:lastModifiedBy>Азаматов Азамат</cp:lastModifiedBy>
  <cp:revision>43</cp:revision>
  <dcterms:created xsi:type="dcterms:W3CDTF">2013-04-15T19:07:14Z</dcterms:created>
  <dcterms:modified xsi:type="dcterms:W3CDTF">2020-04-19T20:34:18Z</dcterms:modified>
</cp:coreProperties>
</file>