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EF1114A-32B8-46DA-8C78-CCA47B3881DA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EF1114A-32B8-46DA-8C78-CCA47B3881DA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EF1114A-32B8-46DA-8C78-CCA47B3881DA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229600" cy="1143000"/>
          </a:xfrm>
        </p:spPr>
        <p:txBody>
          <a:bodyPr>
            <a:noAutofit/>
          </a:bodyPr>
          <a:lstStyle/>
          <a:p>
            <a:r>
              <a:rPr lang="ru-RU" b="1" i="1" dirty="0" smtClean="0"/>
              <a:t>Псалъэ лъэпкъыгъуэхэр къыдопщытэж.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553253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555\Desktop\4 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7124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534400" cy="2664296"/>
          </a:xfrm>
        </p:spPr>
        <p:txBody>
          <a:bodyPr>
            <a:normAutofit fontScale="90000"/>
          </a:bodyPr>
          <a:lstStyle/>
          <a:p>
            <a:pPr algn="l"/>
            <a:r>
              <a:rPr lang="ru-RU" i="1" dirty="0" smtClean="0">
                <a:solidFill>
                  <a:schemeClr val="tx1"/>
                </a:solidFill>
              </a:rPr>
              <a:t>Предметхэм я плъыфэ, я инагъ – ц1ык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уагъ, я 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эф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агъ – дыджагъ, я ф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агъ – 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еягъ къэзыгъэлъагъуэ псалъэхэм </a:t>
            </a:r>
            <a:r>
              <a:rPr lang="ru-RU" b="1" i="1" dirty="0" smtClean="0">
                <a:solidFill>
                  <a:srgbClr val="7030A0"/>
                </a:solidFill>
              </a:rPr>
              <a:t>ПЛЪЫФЭЦ</a:t>
            </a:r>
            <a:r>
              <a:rPr lang="en-US" b="1" i="1" dirty="0">
                <a:solidFill>
                  <a:srgbClr val="7030A0"/>
                </a:solidFill>
              </a:rPr>
              <a:t>I</a:t>
            </a:r>
            <a:r>
              <a:rPr lang="ru-RU" b="1" i="1" dirty="0" smtClean="0">
                <a:solidFill>
                  <a:srgbClr val="7030A0"/>
                </a:solidFill>
              </a:rPr>
              <a:t>ЭК</a:t>
            </a:r>
            <a:r>
              <a:rPr lang="en-US" b="1" i="1" dirty="0" smtClean="0">
                <a:solidFill>
                  <a:srgbClr val="7030A0"/>
                </a:solidFill>
              </a:rPr>
              <a:t>I</a:t>
            </a:r>
            <a:r>
              <a:rPr lang="ru-RU" b="1" i="1" dirty="0" smtClean="0">
                <a:solidFill>
                  <a:srgbClr val="7030A0"/>
                </a:solidFill>
              </a:rPr>
              <a:t>Э </a:t>
            </a:r>
            <a:r>
              <a:rPr lang="ru-RU" i="1" dirty="0" smtClean="0">
                <a:solidFill>
                  <a:schemeClr val="tx1"/>
                </a:solidFill>
              </a:rPr>
              <a:t>йоджэ.</a:t>
            </a:r>
            <a:r>
              <a:rPr lang="en-US" i="1" dirty="0" smtClean="0">
                <a:solidFill>
                  <a:schemeClr val="tx1"/>
                </a:solidFill>
              </a:rPr>
              <a:t/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ru-RU" b="1" i="1" dirty="0">
                <a:solidFill>
                  <a:srgbClr val="7030A0"/>
                </a:solidFill>
              </a:rPr>
              <a:t>ПЛЪЫФЭЦ</a:t>
            </a:r>
            <a:r>
              <a:rPr lang="en-US" b="1" i="1" dirty="0">
                <a:solidFill>
                  <a:srgbClr val="7030A0"/>
                </a:solidFill>
              </a:rPr>
              <a:t>I</a:t>
            </a:r>
            <a:r>
              <a:rPr lang="ru-RU" b="1" i="1" dirty="0" smtClean="0">
                <a:solidFill>
                  <a:srgbClr val="7030A0"/>
                </a:solidFill>
              </a:rPr>
              <a:t>ЭХЭР </a:t>
            </a:r>
            <a:r>
              <a:rPr lang="ru-RU" i="1" dirty="0" smtClean="0">
                <a:solidFill>
                  <a:schemeClr val="tx1"/>
                </a:solidFill>
              </a:rPr>
              <a:t>сыт хуэдэ? </a:t>
            </a:r>
            <a:r>
              <a:rPr lang="ru-RU" i="1" dirty="0">
                <a:solidFill>
                  <a:schemeClr val="tx1"/>
                </a:solidFill>
              </a:rPr>
              <a:t>у</a:t>
            </a:r>
            <a:r>
              <a:rPr lang="ru-RU" i="1" dirty="0" smtClean="0">
                <a:solidFill>
                  <a:schemeClr val="tx1"/>
                </a:solidFill>
              </a:rPr>
              <a:t>пщ1эм жэуап хуохъу</a:t>
            </a:r>
            <a:r>
              <a:rPr lang="ru-RU" i="1" dirty="0">
                <a:solidFill>
                  <a:schemeClr val="tx1"/>
                </a:solidFill>
              </a:rPr>
              <a:t>.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Сыт </a:t>
            </a:r>
            <a:r>
              <a:rPr lang="ru-RU" i="1" dirty="0">
                <a:solidFill>
                  <a:schemeClr val="tx1"/>
                </a:solidFill>
              </a:rPr>
              <a:t>хуэдэ? к</a:t>
            </a:r>
            <a:r>
              <a:rPr lang="ru-RU" i="1" dirty="0" smtClean="0">
                <a:solidFill>
                  <a:schemeClr val="tx1"/>
                </a:solidFill>
              </a:rPr>
              <a:t>ъабзэ, щабэ, хахуэ, гуащ1э, нэжэгужэ, плъыжь.</a:t>
            </a: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03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653136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</a:t>
            </a:r>
            <a:r>
              <a:rPr lang="ru-RU" i="1" dirty="0" smtClean="0">
                <a:solidFill>
                  <a:schemeClr val="tx1"/>
                </a:solidFill>
              </a:rPr>
              <a:t>Предметым ищ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эр е къыщыщ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ыр къэзыгъэлъагъуэ псалъэхэм </a:t>
            </a:r>
            <a:r>
              <a:rPr lang="ru-RU" b="1" i="1" dirty="0" smtClean="0">
                <a:solidFill>
                  <a:srgbClr val="7030A0"/>
                </a:solidFill>
              </a:rPr>
              <a:t>глаголк</a:t>
            </a:r>
            <a:r>
              <a:rPr lang="en-US" b="1" i="1" dirty="0" smtClean="0">
                <a:solidFill>
                  <a:srgbClr val="7030A0"/>
                </a:solidFill>
              </a:rPr>
              <a:t>I</a:t>
            </a:r>
            <a:r>
              <a:rPr lang="ru-RU" b="1" i="1" dirty="0" smtClean="0">
                <a:solidFill>
                  <a:srgbClr val="7030A0"/>
                </a:solidFill>
              </a:rPr>
              <a:t>э</a:t>
            </a:r>
            <a:r>
              <a:rPr lang="ru-RU" i="1" dirty="0" smtClean="0">
                <a:solidFill>
                  <a:schemeClr val="tx1"/>
                </a:solidFill>
              </a:rPr>
              <a:t> йоджэ.</a:t>
            </a:r>
            <a:br>
              <a:rPr lang="ru-RU" i="1" dirty="0" smtClean="0">
                <a:solidFill>
                  <a:schemeClr val="tx1"/>
                </a:solidFill>
              </a:rPr>
            </a:b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solidFill>
                  <a:srgbClr val="7030A0"/>
                </a:solidFill>
              </a:rPr>
              <a:t>  Глаголыр </a:t>
            </a:r>
            <a:r>
              <a:rPr lang="ru-RU" i="1" dirty="0" smtClean="0">
                <a:solidFill>
                  <a:schemeClr val="tx1"/>
                </a:solidFill>
              </a:rPr>
              <a:t>жэуап хуохъу сыт ищ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эрэ предметым? , сыт къыщыщ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рэ предметым? жыхуи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  упщ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эхэм. </a:t>
            </a:r>
            <a:br>
              <a:rPr lang="ru-RU" i="1" dirty="0" smtClean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Сыт ищ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эрэ? – мэлажьэ. Сыт къыщыщ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рэ? – мэф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у.</a:t>
            </a: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44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067" y="4509120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r>
              <a:rPr lang="ru-RU" i="1" dirty="0" smtClean="0">
                <a:solidFill>
                  <a:schemeClr val="tx1"/>
                </a:solidFill>
              </a:rPr>
              <a:t>Щы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эц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эмрэ плъыфэц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эмрэ ц1эхэщ. А ц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эхэм я п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эк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 къэдгъэсэбэпу ди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эщ Ц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ЭПАПЩ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ЭХЭР.</a:t>
            </a:r>
            <a:br>
              <a:rPr lang="ru-RU" i="1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Щы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эц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эм хуэдэу </a:t>
            </a:r>
            <a:r>
              <a:rPr lang="ru-RU" i="1" dirty="0">
                <a:solidFill>
                  <a:schemeClr val="tx1"/>
                </a:solidFill>
              </a:rPr>
              <a:t>а</a:t>
            </a:r>
            <a:r>
              <a:rPr lang="ru-RU" i="1" dirty="0" smtClean="0">
                <a:solidFill>
                  <a:schemeClr val="tx1"/>
                </a:solidFill>
              </a:rPr>
              <a:t>быи упщ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эу хуоув Хэт? е Сыт?</a:t>
            </a:r>
            <a:br>
              <a:rPr lang="ru-RU" i="1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Тхылъымк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э напэк</a:t>
            </a:r>
            <a:r>
              <a:rPr lang="en-US" i="1" dirty="0" smtClean="0">
                <a:solidFill>
                  <a:schemeClr val="tx1"/>
                </a:solidFill>
              </a:rPr>
              <a:t>I</a:t>
            </a:r>
            <a:r>
              <a:rPr lang="ru-RU" i="1" dirty="0" smtClean="0">
                <a:solidFill>
                  <a:schemeClr val="tx1"/>
                </a:solidFill>
              </a:rPr>
              <a:t>уэц</a:t>
            </a:r>
            <a:r>
              <a:rPr lang="en-US" i="1" dirty="0" smtClean="0">
                <a:solidFill>
                  <a:schemeClr val="tx1"/>
                </a:solidFill>
              </a:rPr>
              <a:t>I </a:t>
            </a:r>
            <a:r>
              <a:rPr lang="ru-RU" i="1" dirty="0" smtClean="0">
                <a:solidFill>
                  <a:schemeClr val="tx1"/>
                </a:solidFill>
              </a:rPr>
              <a:t>60 – 62 – хэм ярыт правилэхэр къэфпщытэж.</a:t>
            </a: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266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27" y="404664"/>
            <a:ext cx="8280920" cy="6210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902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142</TotalTime>
  <Words>85</Words>
  <Application>Microsoft Office PowerPoint</Application>
  <PresentationFormat>Экран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Официальная</vt:lpstr>
      <vt:lpstr>Псалъэ лъэпкъыгъуэхэр къыдопщытэж.</vt:lpstr>
      <vt:lpstr>Презентация PowerPoint</vt:lpstr>
      <vt:lpstr>Предметхэм я плъыфэ, я инагъ – ц1ыкIуагъ, я IэфIагъ – дыджагъ, я фIагъ – Iеягъ къэзыгъэлъагъуэ псалъэхэм ПЛЪЫФЭЦIЭКIЭ йоджэ. ПЛЪЫФЭЦIЭХЭР сыт хуэдэ? упщ1эм жэуап хуохъу. Сыт хуэдэ? къабзэ, щабэ, хахуэ, гуащ1э, нэжэгужэ, плъыжь.</vt:lpstr>
      <vt:lpstr>   Предметым ищIэр е къыщыщIыр къэзыгъэлъагъуэ псалъэхэм глаголкIэ йоджэ.    Глаголыр жэуап хуохъу сыт ищIэрэ предметым? , сыт къыщыщIрэ предметым? жыхуиIэ  упщIэхэм.     Сыт ищIэрэ? – мэлажьэ. Сыт къыщыщIрэ? – мэфIэIу.</vt:lpstr>
      <vt:lpstr>ЩыIэцIэмрэ плъыфэцIэмрэ ц1эхэщ. А цIэхэм я пIэкIэ къэдгъэсэбэпу диIэщ ЦIЭПАПЩIЭХЭР. ЩыIэцIэм хуэдэу абыи упщIэу хуоув Хэт? е Сыт? ТхылъымкIэ напэкIуэцI 60 – 62 – хэм ярыт правилэхэр къэфпщытэж.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Учительская</dc:creator>
  <cp:lastModifiedBy>555</cp:lastModifiedBy>
  <cp:revision>11</cp:revision>
  <dcterms:created xsi:type="dcterms:W3CDTF">2020-02-05T07:28:02Z</dcterms:created>
  <dcterms:modified xsi:type="dcterms:W3CDTF">2020-04-03T13:39:52Z</dcterms:modified>
</cp:coreProperties>
</file>