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72" r:id="rId4"/>
    <p:sldId id="257" r:id="rId5"/>
    <p:sldId id="265" r:id="rId6"/>
    <p:sldId id="266" r:id="rId7"/>
    <p:sldId id="260" r:id="rId8"/>
    <p:sldId id="274" r:id="rId9"/>
    <p:sldId id="267" r:id="rId10"/>
    <p:sldId id="26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Математика\M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5040560" cy="67550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4608512" cy="4816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FADA-190A-4352-B244-D25E81F6C45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1669-D601-4DD4-8BFC-C39BAF39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15CD-9487-4117-B81C-AB03BC4D1C1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9BD5-DEA4-4949-B00A-3CFC7BAE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Математика\MathSla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decoro.ru/uploads/dekorativnoe-osveschenie2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img-fotki.yandex.ru/get/3307/supashutik.19/0_5023_9880cbc7_XL" TargetMode="External"/><Relationship Id="rId2" Type="http://schemas.openxmlformats.org/officeDocument/2006/relationships/hyperlink" Target="http://biskvitka.net/uploads/posts/thumbs/1261916375_2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reklama.com.ua/2009-09-02/233840/photos0-800x600.jpe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open.az/uploads/posts/2009-05/1241250924_1233613987_1.jpg" TargetMode="External"/><Relationship Id="rId4" Type="http://schemas.openxmlformats.org/officeDocument/2006/relationships/hyperlink" Target="http://www.kipov.ru/upload/id62312_2.jpg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images.asteza.ru/2010-01-31/1635/photos0-800x600.jpe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rodkanta.ru/_news/img/0e35c7906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ralpress.ru/show_thumbinail.php?w=800&amp;image=img/88372_1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club.itdrom.com/files/gallery/gal_photo/portrait/6347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how.com/images/GlobalPhoto/Articles/2143901/shopping_Full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sergiev-posad.ru/www/2008reklama/120209farmamed2.jpg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4320479" cy="3600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80920" cy="72008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Без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нужды живет, кто деньги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бережет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3040" y="3140968"/>
            <a:ext cx="8640960" cy="9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Всякая копейка кладется на счет, береженая копейка рубль бережет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4077072"/>
            <a:ext cx="7829550" cy="7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Копейка к копейке - проживет и семейка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0009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Практикум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14374" y="2276872"/>
            <a:ext cx="84296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Опираясь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текст и на личный опыт составьте принципы рационального ведения домашнего хозяйства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971600" y="4653136"/>
            <a:ext cx="680424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задание 8 на с.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198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7" name="Picture 3" descr="C:\Documents and Settings\Новый пользователь\Рабочий стол\риснов\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2268393" cy="19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275856" y="2420888"/>
            <a:ext cx="57606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задание для мини-групп:</a:t>
            </a:r>
          </a:p>
          <a:p>
            <a:pPr algn="ctr" eaLnBrk="0" hangingPunct="0"/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одного из вас День рождения. Родители разрешили пригласить 4 друзей и выделили 700 рублей на организацию торжества.</a:t>
            </a:r>
          </a:p>
          <a:p>
            <a:pPr algn="ctr"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Составьте меню праздничного стола.</a:t>
            </a:r>
          </a:p>
        </p:txBody>
      </p:sp>
      <p:pic>
        <p:nvPicPr>
          <p:cNvPr id="9221" name="Picture 3" descr="C:\Documents and Settings\Новый пользователь\Рабочий стол\риснов\0b54c9c120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2126580" cy="340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0009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Практикум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67544" y="2420888"/>
            <a:ext cx="846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Параграф 18</a:t>
            </a:r>
          </a:p>
          <a:p>
            <a:pPr eaLnBrk="0" hangingPunct="0"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Задание в Рабочей тетради № 6 и 7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0" hangingPunct="0"/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eaLnBrk="0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**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дополнительное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задание: составьте ребус по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4" name="Picture 2" descr="C:\Documents and Settings\Новый пользователь\Рабочий стол\риснов\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86313"/>
            <a:ext cx="243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0009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Домашнее задание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задачи: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Выяснить, каковы ресурсы семьи, что такое семейный бюджет, каковы источники доходов семьи.</a:t>
            </a:r>
          </a:p>
          <a:p>
            <a:r>
              <a:rPr lang="ru-RU" smtClean="0"/>
              <a:t>Научится  рационально организовывать домашнее хозяйство.</a:t>
            </a:r>
          </a:p>
          <a:p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2" descr="Картинка 15 из 5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40324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4" descr="Картинка 4 из 1075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671138"/>
            <a:ext cx="2915816" cy="21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Картинка 1 из 2026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140968"/>
            <a:ext cx="2915816" cy="218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Картинка 3 из 2680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3" y="1196752"/>
            <a:ext cx="29197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7 из 2560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1196751"/>
            <a:ext cx="2442220" cy="294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Картинка 11 из 261777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67567"/>
            <a:ext cx="3851920" cy="289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Картинка 8 из 313220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" y="1196752"/>
            <a:ext cx="38384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812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Ресурсы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812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Ресурсы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3240360" cy="1797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Квартира, Дача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Автомобиль, Мебель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Бытовая техника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988840"/>
            <a:ext cx="2510011" cy="1797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 и силы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988840"/>
            <a:ext cx="2430586" cy="1779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Энергетические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Средства освещения и обогрева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293096"/>
            <a:ext cx="2952328" cy="1846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Знания о технологии выполнения домашних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293096"/>
            <a:ext cx="2664296" cy="18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и сбережения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Новый пользователь\Рабочий стол\офисс\v-klipart30_2\C25-26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880320" cy="280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семьи</a:t>
            </a:r>
            <a:endParaRPr lang="ru-RU" b="1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139952" y="2348880"/>
            <a:ext cx="5004048" cy="237626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Семейный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бюджет 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роспись будущих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доходов и расходов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семьи на определенный период времени.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45224"/>
            <a:ext cx="7272808" cy="781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чего необходимо составлять бюджет?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18 из 1075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291962"/>
            <a:ext cx="1979712" cy="234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95536" y="1988840"/>
            <a:ext cx="3240360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/>
              <a:t>Фиксированные</a:t>
            </a:r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652120" y="1988840"/>
            <a:ext cx="3096344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/>
              <a:t>Переменные </a:t>
            </a:r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672" y="3429000"/>
            <a:ext cx="60955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Распределите  </a:t>
            </a:r>
            <a:r>
              <a:rPr lang="ru-RU" b="1" dirty="0"/>
              <a:t>по этим категориям следующие источники доходов:</a:t>
            </a:r>
          </a:p>
          <a:p>
            <a:pPr algn="ctr" eaLnBrk="0" hangingPunct="0"/>
            <a:endParaRPr lang="ru-RU" b="1" dirty="0"/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заработная плата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пенсия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стипендия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премия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прибыль от бизнеса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проценты от сбережений в банке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плата </a:t>
            </a:r>
            <a:r>
              <a:rPr lang="ru-RU" b="1" dirty="0"/>
              <a:t>за аренду квартиры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доходов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Картинка 15 из 6128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459" y="1268760"/>
            <a:ext cx="486054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Картинка 12 из 1135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34792"/>
          <a:stretch>
            <a:fillRect/>
          </a:stretch>
        </p:blipFill>
        <p:spPr bwMode="auto">
          <a:xfrm>
            <a:off x="4196293" y="4437112"/>
            <a:ext cx="494770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Картинка 51 из 356404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0667" b="24000"/>
          <a:stretch>
            <a:fillRect/>
          </a:stretch>
        </p:blipFill>
        <p:spPr bwMode="auto">
          <a:xfrm>
            <a:off x="0" y="1268760"/>
            <a:ext cx="4283968" cy="37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Картинка 50 из 751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b="28319"/>
          <a:stretch>
            <a:fillRect/>
          </a:stretch>
        </p:blipFill>
        <p:spPr bwMode="auto">
          <a:xfrm>
            <a:off x="0" y="4553346"/>
            <a:ext cx="4283968" cy="23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43813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Расходы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43813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Расходы семьи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04864"/>
            <a:ext cx="352839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-расходы на питание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-одежду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-оплату жилья,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-коммунальных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-лекарства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204864"/>
            <a:ext cx="360040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Произвольные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-Товары для ведения домашнего хозяйства,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-парфюмерия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-коллекционирование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-покупка предметов роскоши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0009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Расходы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семьи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83568" y="1988840"/>
            <a:ext cx="3281018" cy="512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/>
              <a:t>обязательные</a:t>
            </a: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508104" y="1988840"/>
            <a:ext cx="3031746" cy="4875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/>
              <a:t>произвольные</a:t>
            </a: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5696" y="2996952"/>
            <a:ext cx="612068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Распределите  </a:t>
            </a:r>
            <a:r>
              <a:rPr lang="ru-RU" sz="2000" b="1" dirty="0"/>
              <a:t>по этим категориям следующие расходы семьи:</a:t>
            </a:r>
          </a:p>
          <a:p>
            <a:pPr algn="ctr" eaLnBrk="0" hangingPunct="0"/>
            <a:endParaRPr lang="ru-RU" sz="1100" b="1" dirty="0"/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транспорт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приобретение автомобиля 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хлеб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дискотеку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на </a:t>
            </a:r>
            <a:r>
              <a:rPr lang="ru-RU" b="1" dirty="0"/>
              <a:t>ананас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кухонный комбайн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коммунальные услуги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лекарства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на </a:t>
            </a:r>
            <a:r>
              <a:rPr lang="ru-RU" b="1" dirty="0"/>
              <a:t>пополнение коллекции марок</a:t>
            </a:r>
          </a:p>
        </p:txBody>
      </p:sp>
      <p:pic>
        <p:nvPicPr>
          <p:cNvPr id="7178" name="Picture 3" descr="D:\мои рисунки\природа1\фрукты овощи\eat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863" y="3789040"/>
            <a:ext cx="2213138" cy="278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4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Тема409</Template>
  <TotalTime>124</TotalTime>
  <Words>305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Тема409</vt:lpstr>
      <vt:lpstr>Экономика семьи</vt:lpstr>
      <vt:lpstr>Наши задачи:</vt:lpstr>
      <vt:lpstr>Ресурсы семьи</vt:lpstr>
      <vt:lpstr>Ресурсы семьи</vt:lpstr>
      <vt:lpstr>Бюджет семьи</vt:lpstr>
      <vt:lpstr>Источники доходов</vt:lpstr>
      <vt:lpstr>Расходы семьи</vt:lpstr>
      <vt:lpstr>Расходы семьи</vt:lpstr>
      <vt:lpstr>Слайд 9</vt:lpstr>
      <vt:lpstr>Без нужды живет, кто деньги бережет   </vt:lpstr>
      <vt:lpstr>Слайд 11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семьи</dc:title>
  <dc:creator>Admin</dc:creator>
  <cp:lastModifiedBy>Василий</cp:lastModifiedBy>
  <cp:revision>17</cp:revision>
  <dcterms:created xsi:type="dcterms:W3CDTF">2010-04-27T18:54:18Z</dcterms:created>
  <dcterms:modified xsi:type="dcterms:W3CDTF">2014-04-14T23:25:42Z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000800b0070000000000010250300207f7000400038000</vt:lpwstr>
  </property>
</Properties>
</file>