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4436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4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4554"/>
            <a:ext cx="7772400" cy="2243349"/>
          </a:xfrm>
        </p:spPr>
        <p:txBody>
          <a:bodyPr anchor="b"/>
          <a:lstStyle>
            <a:lvl1pPr algn="ctr">
              <a:defRPr sz="56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84415"/>
            <a:ext cx="6858000" cy="1555726"/>
          </a:xfrm>
        </p:spPr>
        <p:txBody>
          <a:bodyPr/>
          <a:lstStyle>
            <a:lvl1pPr marL="0" indent="0" algn="ctr">
              <a:buNone/>
              <a:defRPr sz="2255"/>
            </a:lvl1pPr>
            <a:lvl2pPr marL="429585" indent="0" algn="ctr">
              <a:buNone/>
              <a:defRPr sz="1879"/>
            </a:lvl2pPr>
            <a:lvl3pPr marL="859170" indent="0" algn="ctr">
              <a:buNone/>
              <a:defRPr sz="1691"/>
            </a:lvl3pPr>
            <a:lvl4pPr marL="1288755" indent="0" algn="ctr">
              <a:buNone/>
              <a:defRPr sz="1503"/>
            </a:lvl4pPr>
            <a:lvl5pPr marL="1718340" indent="0" algn="ctr">
              <a:buNone/>
              <a:defRPr sz="1503"/>
            </a:lvl5pPr>
            <a:lvl6pPr marL="2147926" indent="0" algn="ctr">
              <a:buNone/>
              <a:defRPr sz="1503"/>
            </a:lvl6pPr>
            <a:lvl7pPr marL="2577511" indent="0" algn="ctr">
              <a:buNone/>
              <a:defRPr sz="1503"/>
            </a:lvl7pPr>
            <a:lvl8pPr marL="3007096" indent="0" algn="ctr">
              <a:buNone/>
              <a:defRPr sz="1503"/>
            </a:lvl8pPr>
            <a:lvl9pPr marL="3436681" indent="0" algn="ctr">
              <a:buNone/>
              <a:defRPr sz="150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2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7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43065"/>
            <a:ext cx="1971675" cy="546070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43065"/>
            <a:ext cx="5800725" cy="54607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7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4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06443"/>
            <a:ext cx="7886700" cy="2680384"/>
          </a:xfrm>
        </p:spPr>
        <p:txBody>
          <a:bodyPr anchor="b"/>
          <a:lstStyle>
            <a:lvl1pPr>
              <a:defRPr sz="563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312185"/>
            <a:ext cx="7886700" cy="1409551"/>
          </a:xfrm>
        </p:spPr>
        <p:txBody>
          <a:bodyPr/>
          <a:lstStyle>
            <a:lvl1pPr marL="0" indent="0">
              <a:buNone/>
              <a:defRPr sz="2255">
                <a:solidFill>
                  <a:schemeClr val="tx1"/>
                </a:solidFill>
              </a:defRPr>
            </a:lvl1pPr>
            <a:lvl2pPr marL="429585" indent="0">
              <a:buNone/>
              <a:defRPr sz="1879">
                <a:solidFill>
                  <a:schemeClr val="tx1">
                    <a:tint val="75000"/>
                  </a:schemeClr>
                </a:solidFill>
              </a:defRPr>
            </a:lvl2pPr>
            <a:lvl3pPr marL="859170" indent="0">
              <a:buNone/>
              <a:defRPr sz="1691">
                <a:solidFill>
                  <a:schemeClr val="tx1">
                    <a:tint val="75000"/>
                  </a:schemeClr>
                </a:solidFill>
              </a:defRPr>
            </a:lvl3pPr>
            <a:lvl4pPr marL="1288755" indent="0">
              <a:buNone/>
              <a:defRPr sz="1503">
                <a:solidFill>
                  <a:schemeClr val="tx1">
                    <a:tint val="75000"/>
                  </a:schemeClr>
                </a:solidFill>
              </a:defRPr>
            </a:lvl4pPr>
            <a:lvl5pPr marL="1718340" indent="0">
              <a:buNone/>
              <a:defRPr sz="1503">
                <a:solidFill>
                  <a:schemeClr val="tx1">
                    <a:tint val="75000"/>
                  </a:schemeClr>
                </a:solidFill>
              </a:defRPr>
            </a:lvl5pPr>
            <a:lvl6pPr marL="2147926" indent="0">
              <a:buNone/>
              <a:defRPr sz="1503">
                <a:solidFill>
                  <a:schemeClr val="tx1">
                    <a:tint val="75000"/>
                  </a:schemeClr>
                </a:solidFill>
              </a:defRPr>
            </a:lvl6pPr>
            <a:lvl7pPr marL="2577511" indent="0">
              <a:buNone/>
              <a:defRPr sz="1503">
                <a:solidFill>
                  <a:schemeClr val="tx1">
                    <a:tint val="75000"/>
                  </a:schemeClr>
                </a:solidFill>
              </a:defRPr>
            </a:lvl7pPr>
            <a:lvl8pPr marL="3007096" indent="0">
              <a:buNone/>
              <a:defRPr sz="1503">
                <a:solidFill>
                  <a:schemeClr val="tx1">
                    <a:tint val="75000"/>
                  </a:schemeClr>
                </a:solidFill>
              </a:defRPr>
            </a:lvl8pPr>
            <a:lvl9pPr marL="3436681" indent="0">
              <a:buNone/>
              <a:defRPr sz="15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15327"/>
            <a:ext cx="3886200" cy="408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15327"/>
            <a:ext cx="3886200" cy="408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0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67"/>
            <a:ext cx="7886700" cy="1245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79593"/>
            <a:ext cx="3868340" cy="774134"/>
          </a:xfrm>
        </p:spPr>
        <p:txBody>
          <a:bodyPr anchor="b"/>
          <a:lstStyle>
            <a:lvl1pPr marL="0" indent="0">
              <a:buNone/>
              <a:defRPr sz="2255" b="1"/>
            </a:lvl1pPr>
            <a:lvl2pPr marL="429585" indent="0">
              <a:buNone/>
              <a:defRPr sz="1879" b="1"/>
            </a:lvl2pPr>
            <a:lvl3pPr marL="859170" indent="0">
              <a:buNone/>
              <a:defRPr sz="1691" b="1"/>
            </a:lvl3pPr>
            <a:lvl4pPr marL="1288755" indent="0">
              <a:buNone/>
              <a:defRPr sz="1503" b="1"/>
            </a:lvl4pPr>
            <a:lvl5pPr marL="1718340" indent="0">
              <a:buNone/>
              <a:defRPr sz="1503" b="1"/>
            </a:lvl5pPr>
            <a:lvl6pPr marL="2147926" indent="0">
              <a:buNone/>
              <a:defRPr sz="1503" b="1"/>
            </a:lvl6pPr>
            <a:lvl7pPr marL="2577511" indent="0">
              <a:buNone/>
              <a:defRPr sz="1503" b="1"/>
            </a:lvl7pPr>
            <a:lvl8pPr marL="3007096" indent="0">
              <a:buNone/>
              <a:defRPr sz="1503" b="1"/>
            </a:lvl8pPr>
            <a:lvl9pPr marL="3436681" indent="0">
              <a:buNone/>
              <a:defRPr sz="15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353727"/>
            <a:ext cx="3868340" cy="3461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579593"/>
            <a:ext cx="3887391" cy="774134"/>
          </a:xfrm>
        </p:spPr>
        <p:txBody>
          <a:bodyPr anchor="b"/>
          <a:lstStyle>
            <a:lvl1pPr marL="0" indent="0">
              <a:buNone/>
              <a:defRPr sz="2255" b="1"/>
            </a:lvl1pPr>
            <a:lvl2pPr marL="429585" indent="0">
              <a:buNone/>
              <a:defRPr sz="1879" b="1"/>
            </a:lvl2pPr>
            <a:lvl3pPr marL="859170" indent="0">
              <a:buNone/>
              <a:defRPr sz="1691" b="1"/>
            </a:lvl3pPr>
            <a:lvl4pPr marL="1288755" indent="0">
              <a:buNone/>
              <a:defRPr sz="1503" b="1"/>
            </a:lvl4pPr>
            <a:lvl5pPr marL="1718340" indent="0">
              <a:buNone/>
              <a:defRPr sz="1503" b="1"/>
            </a:lvl5pPr>
            <a:lvl6pPr marL="2147926" indent="0">
              <a:buNone/>
              <a:defRPr sz="1503" b="1"/>
            </a:lvl6pPr>
            <a:lvl7pPr marL="2577511" indent="0">
              <a:buNone/>
              <a:defRPr sz="1503" b="1"/>
            </a:lvl7pPr>
            <a:lvl8pPr marL="3007096" indent="0">
              <a:buNone/>
              <a:defRPr sz="1503" b="1"/>
            </a:lvl8pPr>
            <a:lvl9pPr marL="3436681" indent="0">
              <a:buNone/>
              <a:defRPr sz="15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353727"/>
            <a:ext cx="3887391" cy="34619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44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3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29578"/>
            <a:ext cx="2949178" cy="1503521"/>
          </a:xfrm>
        </p:spPr>
        <p:txBody>
          <a:bodyPr anchor="b"/>
          <a:lstStyle>
            <a:lvl1pPr>
              <a:defRPr sz="300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27770"/>
            <a:ext cx="4629150" cy="4579177"/>
          </a:xfrm>
        </p:spPr>
        <p:txBody>
          <a:bodyPr/>
          <a:lstStyle>
            <a:lvl1pPr>
              <a:defRPr sz="3007"/>
            </a:lvl1pPr>
            <a:lvl2pPr>
              <a:defRPr sz="2631"/>
            </a:lvl2pPr>
            <a:lvl3pPr>
              <a:defRPr sz="2255"/>
            </a:lvl3pPr>
            <a:lvl4pPr>
              <a:defRPr sz="1879"/>
            </a:lvl4pPr>
            <a:lvl5pPr>
              <a:defRPr sz="1879"/>
            </a:lvl5pPr>
            <a:lvl6pPr>
              <a:defRPr sz="1879"/>
            </a:lvl6pPr>
            <a:lvl7pPr>
              <a:defRPr sz="1879"/>
            </a:lvl7pPr>
            <a:lvl8pPr>
              <a:defRPr sz="1879"/>
            </a:lvl8pPr>
            <a:lvl9pPr>
              <a:defRPr sz="18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33099"/>
            <a:ext cx="2949178" cy="3581305"/>
          </a:xfrm>
        </p:spPr>
        <p:txBody>
          <a:bodyPr/>
          <a:lstStyle>
            <a:lvl1pPr marL="0" indent="0">
              <a:buNone/>
              <a:defRPr sz="1503"/>
            </a:lvl1pPr>
            <a:lvl2pPr marL="429585" indent="0">
              <a:buNone/>
              <a:defRPr sz="1315"/>
            </a:lvl2pPr>
            <a:lvl3pPr marL="859170" indent="0">
              <a:buNone/>
              <a:defRPr sz="1128"/>
            </a:lvl3pPr>
            <a:lvl4pPr marL="1288755" indent="0">
              <a:buNone/>
              <a:defRPr sz="940"/>
            </a:lvl4pPr>
            <a:lvl5pPr marL="1718340" indent="0">
              <a:buNone/>
              <a:defRPr sz="940"/>
            </a:lvl5pPr>
            <a:lvl6pPr marL="2147926" indent="0">
              <a:buNone/>
              <a:defRPr sz="940"/>
            </a:lvl6pPr>
            <a:lvl7pPr marL="2577511" indent="0">
              <a:buNone/>
              <a:defRPr sz="940"/>
            </a:lvl7pPr>
            <a:lvl8pPr marL="3007096" indent="0">
              <a:buNone/>
              <a:defRPr sz="940"/>
            </a:lvl8pPr>
            <a:lvl9pPr marL="3436681" indent="0">
              <a:buNone/>
              <a:defRPr sz="9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74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29578"/>
            <a:ext cx="2949178" cy="1503521"/>
          </a:xfrm>
        </p:spPr>
        <p:txBody>
          <a:bodyPr anchor="b"/>
          <a:lstStyle>
            <a:lvl1pPr>
              <a:defRPr sz="300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27770"/>
            <a:ext cx="4629150" cy="4579177"/>
          </a:xfrm>
        </p:spPr>
        <p:txBody>
          <a:bodyPr anchor="t"/>
          <a:lstStyle>
            <a:lvl1pPr marL="0" indent="0">
              <a:buNone/>
              <a:defRPr sz="3007"/>
            </a:lvl1pPr>
            <a:lvl2pPr marL="429585" indent="0">
              <a:buNone/>
              <a:defRPr sz="2631"/>
            </a:lvl2pPr>
            <a:lvl3pPr marL="859170" indent="0">
              <a:buNone/>
              <a:defRPr sz="2255"/>
            </a:lvl3pPr>
            <a:lvl4pPr marL="1288755" indent="0">
              <a:buNone/>
              <a:defRPr sz="1879"/>
            </a:lvl4pPr>
            <a:lvl5pPr marL="1718340" indent="0">
              <a:buNone/>
              <a:defRPr sz="1879"/>
            </a:lvl5pPr>
            <a:lvl6pPr marL="2147926" indent="0">
              <a:buNone/>
              <a:defRPr sz="1879"/>
            </a:lvl6pPr>
            <a:lvl7pPr marL="2577511" indent="0">
              <a:buNone/>
              <a:defRPr sz="1879"/>
            </a:lvl7pPr>
            <a:lvl8pPr marL="3007096" indent="0">
              <a:buNone/>
              <a:defRPr sz="1879"/>
            </a:lvl8pPr>
            <a:lvl9pPr marL="3436681" indent="0">
              <a:buNone/>
              <a:defRPr sz="187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33099"/>
            <a:ext cx="2949178" cy="3581305"/>
          </a:xfrm>
        </p:spPr>
        <p:txBody>
          <a:bodyPr/>
          <a:lstStyle>
            <a:lvl1pPr marL="0" indent="0">
              <a:buNone/>
              <a:defRPr sz="1503"/>
            </a:lvl1pPr>
            <a:lvl2pPr marL="429585" indent="0">
              <a:buNone/>
              <a:defRPr sz="1315"/>
            </a:lvl2pPr>
            <a:lvl3pPr marL="859170" indent="0">
              <a:buNone/>
              <a:defRPr sz="1128"/>
            </a:lvl3pPr>
            <a:lvl4pPr marL="1288755" indent="0">
              <a:buNone/>
              <a:defRPr sz="940"/>
            </a:lvl4pPr>
            <a:lvl5pPr marL="1718340" indent="0">
              <a:buNone/>
              <a:defRPr sz="940"/>
            </a:lvl5pPr>
            <a:lvl6pPr marL="2147926" indent="0">
              <a:buNone/>
              <a:defRPr sz="940"/>
            </a:lvl6pPr>
            <a:lvl7pPr marL="2577511" indent="0">
              <a:buNone/>
              <a:defRPr sz="940"/>
            </a:lvl7pPr>
            <a:lvl8pPr marL="3007096" indent="0">
              <a:buNone/>
              <a:defRPr sz="940"/>
            </a:lvl8pPr>
            <a:lvl9pPr marL="3436681" indent="0">
              <a:buNone/>
              <a:defRPr sz="9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9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43067"/>
            <a:ext cx="7886700" cy="1245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15327"/>
            <a:ext cx="7886700" cy="4088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972323"/>
            <a:ext cx="2057400" cy="343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EA4C-9557-467D-AC64-15343E56412A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972323"/>
            <a:ext cx="3086100" cy="343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972323"/>
            <a:ext cx="2057400" cy="3430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734B-7355-4365-B182-AF845D657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7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59170" rtl="0" eaLnBrk="1" latinLnBrk="0" hangingPunct="1">
        <a:lnSpc>
          <a:spcPct val="90000"/>
        </a:lnSpc>
        <a:spcBef>
          <a:spcPct val="0"/>
        </a:spcBef>
        <a:buNone/>
        <a:defRPr sz="41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793" indent="-214793" algn="l" defTabSz="859170" rtl="0" eaLnBrk="1" latinLnBrk="0" hangingPunct="1">
        <a:lnSpc>
          <a:spcPct val="90000"/>
        </a:lnSpc>
        <a:spcBef>
          <a:spcPts val="940"/>
        </a:spcBef>
        <a:buFont typeface="Arial" panose="020B0604020202020204" pitchFamily="34" charset="0"/>
        <a:buChar char="•"/>
        <a:defRPr sz="2631" kern="1200">
          <a:solidFill>
            <a:schemeClr val="tx1"/>
          </a:solidFill>
          <a:latin typeface="+mn-lt"/>
          <a:ea typeface="+mn-ea"/>
          <a:cs typeface="+mn-cs"/>
        </a:defRPr>
      </a:lvl1pPr>
      <a:lvl2pPr marL="644378" indent="-214793" algn="l" defTabSz="85917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2255" kern="1200">
          <a:solidFill>
            <a:schemeClr val="tx1"/>
          </a:solidFill>
          <a:latin typeface="+mn-lt"/>
          <a:ea typeface="+mn-ea"/>
          <a:cs typeface="+mn-cs"/>
        </a:defRPr>
      </a:lvl2pPr>
      <a:lvl3pPr marL="1073963" indent="-214793" algn="l" defTabSz="85917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879" kern="1200">
          <a:solidFill>
            <a:schemeClr val="tx1"/>
          </a:solidFill>
          <a:latin typeface="+mn-lt"/>
          <a:ea typeface="+mn-ea"/>
          <a:cs typeface="+mn-cs"/>
        </a:defRPr>
      </a:lvl3pPr>
      <a:lvl4pPr marL="1503548" indent="-214793" algn="l" defTabSz="85917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1" kern="1200">
          <a:solidFill>
            <a:schemeClr val="tx1"/>
          </a:solidFill>
          <a:latin typeface="+mn-lt"/>
          <a:ea typeface="+mn-ea"/>
          <a:cs typeface="+mn-cs"/>
        </a:defRPr>
      </a:lvl4pPr>
      <a:lvl5pPr marL="1933133" indent="-214793" algn="l" defTabSz="85917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1" kern="1200">
          <a:solidFill>
            <a:schemeClr val="tx1"/>
          </a:solidFill>
          <a:latin typeface="+mn-lt"/>
          <a:ea typeface="+mn-ea"/>
          <a:cs typeface="+mn-cs"/>
        </a:defRPr>
      </a:lvl5pPr>
      <a:lvl6pPr marL="2362718" indent="-214793" algn="l" defTabSz="85917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1" kern="1200">
          <a:solidFill>
            <a:schemeClr val="tx1"/>
          </a:solidFill>
          <a:latin typeface="+mn-lt"/>
          <a:ea typeface="+mn-ea"/>
          <a:cs typeface="+mn-cs"/>
        </a:defRPr>
      </a:lvl6pPr>
      <a:lvl7pPr marL="2792303" indent="-214793" algn="l" defTabSz="85917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1" kern="1200">
          <a:solidFill>
            <a:schemeClr val="tx1"/>
          </a:solidFill>
          <a:latin typeface="+mn-lt"/>
          <a:ea typeface="+mn-ea"/>
          <a:cs typeface="+mn-cs"/>
        </a:defRPr>
      </a:lvl7pPr>
      <a:lvl8pPr marL="3221888" indent="-214793" algn="l" defTabSz="85917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1" kern="1200">
          <a:solidFill>
            <a:schemeClr val="tx1"/>
          </a:solidFill>
          <a:latin typeface="+mn-lt"/>
          <a:ea typeface="+mn-ea"/>
          <a:cs typeface="+mn-cs"/>
        </a:defRPr>
      </a:lvl8pPr>
      <a:lvl9pPr marL="3651474" indent="-214793" algn="l" defTabSz="859170" rtl="0" eaLnBrk="1" latinLnBrk="0" hangingPunct="1">
        <a:lnSpc>
          <a:spcPct val="90000"/>
        </a:lnSpc>
        <a:spcBef>
          <a:spcPts val="470"/>
        </a:spcBef>
        <a:buFont typeface="Arial" panose="020B0604020202020204" pitchFamily="34" charset="0"/>
        <a:buChar char="•"/>
        <a:defRPr sz="16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9170" rtl="0" eaLnBrk="1" latinLnBrk="0" hangingPunct="1">
        <a:defRPr sz="1691" kern="1200">
          <a:solidFill>
            <a:schemeClr val="tx1"/>
          </a:solidFill>
          <a:latin typeface="+mn-lt"/>
          <a:ea typeface="+mn-ea"/>
          <a:cs typeface="+mn-cs"/>
        </a:defRPr>
      </a:lvl1pPr>
      <a:lvl2pPr marL="429585" algn="l" defTabSz="859170" rtl="0" eaLnBrk="1" latinLnBrk="0" hangingPunct="1">
        <a:defRPr sz="1691" kern="1200">
          <a:solidFill>
            <a:schemeClr val="tx1"/>
          </a:solidFill>
          <a:latin typeface="+mn-lt"/>
          <a:ea typeface="+mn-ea"/>
          <a:cs typeface="+mn-cs"/>
        </a:defRPr>
      </a:lvl2pPr>
      <a:lvl3pPr marL="859170" algn="l" defTabSz="859170" rtl="0" eaLnBrk="1" latinLnBrk="0" hangingPunct="1">
        <a:defRPr sz="1691" kern="1200">
          <a:solidFill>
            <a:schemeClr val="tx1"/>
          </a:solidFill>
          <a:latin typeface="+mn-lt"/>
          <a:ea typeface="+mn-ea"/>
          <a:cs typeface="+mn-cs"/>
        </a:defRPr>
      </a:lvl3pPr>
      <a:lvl4pPr marL="1288755" algn="l" defTabSz="859170" rtl="0" eaLnBrk="1" latinLnBrk="0" hangingPunct="1">
        <a:defRPr sz="1691" kern="1200">
          <a:solidFill>
            <a:schemeClr val="tx1"/>
          </a:solidFill>
          <a:latin typeface="+mn-lt"/>
          <a:ea typeface="+mn-ea"/>
          <a:cs typeface="+mn-cs"/>
        </a:defRPr>
      </a:lvl4pPr>
      <a:lvl5pPr marL="1718340" algn="l" defTabSz="859170" rtl="0" eaLnBrk="1" latinLnBrk="0" hangingPunct="1">
        <a:defRPr sz="1691" kern="1200">
          <a:solidFill>
            <a:schemeClr val="tx1"/>
          </a:solidFill>
          <a:latin typeface="+mn-lt"/>
          <a:ea typeface="+mn-ea"/>
          <a:cs typeface="+mn-cs"/>
        </a:defRPr>
      </a:lvl5pPr>
      <a:lvl6pPr marL="2147926" algn="l" defTabSz="859170" rtl="0" eaLnBrk="1" latinLnBrk="0" hangingPunct="1">
        <a:defRPr sz="1691" kern="1200">
          <a:solidFill>
            <a:schemeClr val="tx1"/>
          </a:solidFill>
          <a:latin typeface="+mn-lt"/>
          <a:ea typeface="+mn-ea"/>
          <a:cs typeface="+mn-cs"/>
        </a:defRPr>
      </a:lvl6pPr>
      <a:lvl7pPr marL="2577511" algn="l" defTabSz="859170" rtl="0" eaLnBrk="1" latinLnBrk="0" hangingPunct="1">
        <a:defRPr sz="1691" kern="1200">
          <a:solidFill>
            <a:schemeClr val="tx1"/>
          </a:solidFill>
          <a:latin typeface="+mn-lt"/>
          <a:ea typeface="+mn-ea"/>
          <a:cs typeface="+mn-cs"/>
        </a:defRPr>
      </a:lvl7pPr>
      <a:lvl8pPr marL="3007096" algn="l" defTabSz="859170" rtl="0" eaLnBrk="1" latinLnBrk="0" hangingPunct="1">
        <a:defRPr sz="1691" kern="1200">
          <a:solidFill>
            <a:schemeClr val="tx1"/>
          </a:solidFill>
          <a:latin typeface="+mn-lt"/>
          <a:ea typeface="+mn-ea"/>
          <a:cs typeface="+mn-cs"/>
        </a:defRPr>
      </a:lvl8pPr>
      <a:lvl9pPr marL="3436681" algn="l" defTabSz="859170" rtl="0" eaLnBrk="1" latinLnBrk="0" hangingPunct="1">
        <a:defRPr sz="16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&#1087;&#1088;&#1086;%20&#1082;&#1088;&#1080;&#1083;&#1100;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&#1074;&#1080;&#1076;&#1077;&#1086;&#1089;&#1102;&#1078;&#1077;&#1090;%20&#1087;&#1088;&#1086;%20&#1040;&#1053;&#1058;&#1050;&#1054;&#1052;.mp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Antar%20&#1064;&#1080;&#1088;&#1086;&#1082;&#1080;&#1093;%20&#1057;&#1077;&#1088;&#1075;&#1077;&#1081;.mp4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9B276-B6BF-4D33-AA88-12800A3D29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B4CA7-02F6-4F1C-9E48-3D968904E2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DB361D-7CF1-463E-90AF-A9F354CBD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5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9F11E-E4E7-4366-B608-72A70BB9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56C2C-B816-472B-99C3-CA41100BE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BD203-E9C0-4B69-BB5C-897A586BE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745"/>
            <a:ext cx="9144000" cy="64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6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A9B4-2E7C-4354-9194-F5675881A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1A547-454F-49E7-9E79-EB70E63C1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3211E8-856F-4D5D-922D-B398B7A74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6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0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480E-719D-4048-AB9F-1CFE6D8A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3AE92-1496-4841-B51E-70D2F699C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hlinkClick r:id="rId2" action="ppaction://hlinkfile"/>
            <a:extLst>
              <a:ext uri="{FF2B5EF4-FFF2-40B4-BE49-F238E27FC236}">
                <a16:creationId xmlns:a16="http://schemas.microsoft.com/office/drawing/2014/main" id="{D200C3E8-6FF7-41D2-88B6-063054539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76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31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358E-BAA5-4570-8669-92E8CB3D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40A86-0D7F-4EDC-917C-A3696175D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hlinkClick r:id="rId2" action="ppaction://hlinkfile"/>
            <a:extLst>
              <a:ext uri="{FF2B5EF4-FFF2-40B4-BE49-F238E27FC236}">
                <a16:creationId xmlns:a16="http://schemas.microsoft.com/office/drawing/2014/main" id="{D2DB5408-6639-400C-9DA7-B6088F7D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76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83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88664-EA4E-4FCD-86A0-AF363436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65505-23B9-4EDB-8E8A-EE0892582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CEACB-019C-4B29-B569-F52A07935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84"/>
            <a:ext cx="9144000" cy="646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96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E875A-6A89-4A83-AB0C-1F4FCB39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E7ECE-112B-4A0F-9B86-FF43FEFA7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7B2E8-EE76-4DEF-846B-C46906D55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6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4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7F83-3D02-4CED-88F4-DF68B927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00E9B-2B6D-40B5-9C43-3B96839AF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BFCA97-FA90-4B7B-B150-C2A121D51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6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8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DC51E-388D-4AD4-BD13-AD8B26E1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88BA9-7773-4D69-957F-199377F1B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D1A63-C86A-4384-B646-96E5B445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6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83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C9A43-034D-4EAB-B89B-575DACB01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DB6DB-0ACF-40C4-AD7D-BD8E99E7F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 action="ppaction://hlinkfile"/>
            <a:extLst>
              <a:ext uri="{FF2B5EF4-FFF2-40B4-BE49-F238E27FC236}">
                <a16:creationId xmlns:a16="http://schemas.microsoft.com/office/drawing/2014/main" id="{918DD961-20C9-4431-9495-987B2D871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976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97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D0F6-1155-4D67-9802-A06316460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07813-8094-4517-881A-B7CA7D8BA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FF9CE-3430-4A0A-A81C-9953C214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0"/>
            <a:ext cx="9144000" cy="646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01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E1B65-D71F-4915-8AB8-9CF3A8B8D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4907DE-A934-4DC0-95C7-BBEFA1607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29" y="-49125"/>
            <a:ext cx="9191184" cy="6502999"/>
          </a:xfrm>
        </p:spPr>
      </p:pic>
    </p:spTree>
    <p:extLst>
      <p:ext uri="{BB962C8B-B14F-4D97-AF65-F5344CB8AC3E}">
        <p14:creationId xmlns:p14="http://schemas.microsoft.com/office/powerpoint/2010/main" val="1790073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51B7C-6D79-445C-AF34-FDC563E3C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5F108-2A90-4FC1-9553-0FC60822A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CAB9F-8EA4-4D82-AAAA-717B90656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07"/>
            <a:ext cx="9144000" cy="646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62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0B75C-49E1-4FB6-BE92-C68F4389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78E26-F5E3-4CA1-B2F1-DA1A858EC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FE4E9-A5D1-4BCC-99A8-22F07E64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73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7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0694F-F9DF-4216-8FA9-D5A34D3EF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C9520-4393-4538-BFA6-0DF70C81D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0412A8-E4C9-467E-ABCD-95636020B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39"/>
            <a:ext cx="9144000" cy="64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5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3272C-4009-4D9E-9169-C03AE7F4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59AC4-971D-4FCE-96B5-A8D8ED98D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B5510D-BCDB-4B3C-86FB-E124AC7F5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5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53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4AF1-7361-439B-A0BE-D9BAEA54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076E3-08CB-41FA-AFE4-52E3DAE6B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2F16D-92DB-400A-9EBF-270AABB46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5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5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D020-2D8B-4214-944B-9CE18E2C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9DC4A-B32F-41B6-A0DC-7A1F00D95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BAAEF-436A-4CFA-9877-E8D40BA48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29"/>
            <a:ext cx="9144000" cy="651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6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00454-0BAD-49FF-A8AE-0924EFCF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2ABE4-933B-4EE6-8B7B-5BA17181F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C72A37-9EF8-433B-B801-5BCBBC31F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75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85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339E-C9E5-478C-8DA8-AC6821AEA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FD856-4190-4053-8F22-041612C0E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6EB45-EC89-4EA8-98AF-154DF4877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95"/>
            <a:ext cx="9144000" cy="646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28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C456-D094-4B32-BF8D-B291910B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74E09-5BD5-4277-B694-17B0967B9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62055-7285-4838-8DEC-9BDBACED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15"/>
            <a:ext cx="9144000" cy="646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30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Office PowerPoint</Application>
  <PresentationFormat>Custom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Evgeniya Leshina</dc:creator>
  <cp:lastModifiedBy>Evgeniya Leshina</cp:lastModifiedBy>
  <cp:revision>3</cp:revision>
  <dcterms:created xsi:type="dcterms:W3CDTF">2019-10-18T10:57:56Z</dcterms:created>
  <dcterms:modified xsi:type="dcterms:W3CDTF">2019-10-18T11:10:08Z</dcterms:modified>
</cp:coreProperties>
</file>