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9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31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23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2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4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9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4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9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1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5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38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400" b="1" dirty="0" smtClean="0"/>
              <a:t>Тема урока: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400" dirty="0" smtClean="0"/>
              <a:t>«Политическое поведение»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53" cy="690049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5301208"/>
            <a:ext cx="46805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11 «А», «Б», «В»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6126163"/>
            <a:ext cx="2170584" cy="327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Параграф 27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1"/>
          </a:xfrm>
        </p:spPr>
      </p:pic>
    </p:spTree>
    <p:extLst>
      <p:ext uri="{BB962C8B-B14F-4D97-AF65-F5344CB8AC3E}">
        <p14:creationId xmlns:p14="http://schemas.microsoft.com/office/powerpoint/2010/main" val="1780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7" y="0"/>
            <a:ext cx="9149497" cy="6862123"/>
          </a:xfrm>
        </p:spPr>
      </p:pic>
    </p:spTree>
    <p:extLst>
      <p:ext uri="{BB962C8B-B14F-4D97-AF65-F5344CB8AC3E}">
        <p14:creationId xmlns:p14="http://schemas.microsoft.com/office/powerpoint/2010/main" val="33121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36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" y="-8628"/>
            <a:ext cx="9140918" cy="6866628"/>
          </a:xfrm>
        </p:spPr>
      </p:pic>
    </p:spTree>
    <p:extLst>
      <p:ext uri="{BB962C8B-B14F-4D97-AF65-F5344CB8AC3E}">
        <p14:creationId xmlns:p14="http://schemas.microsoft.com/office/powerpoint/2010/main" val="1456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FF00"/>
                </a:solidFill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9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519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0"/>
            <a:ext cx="9160146" cy="6870110"/>
          </a:xfrm>
        </p:spPr>
      </p:pic>
    </p:spTree>
    <p:extLst>
      <p:ext uri="{BB962C8B-B14F-4D97-AF65-F5344CB8AC3E}">
        <p14:creationId xmlns:p14="http://schemas.microsoft.com/office/powerpoint/2010/main" val="25362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4" y="0"/>
            <a:ext cx="9165904" cy="6874428"/>
          </a:xfrm>
        </p:spPr>
      </p:pic>
    </p:spTree>
    <p:extLst>
      <p:ext uri="{BB962C8B-B14F-4D97-AF65-F5344CB8AC3E}">
        <p14:creationId xmlns:p14="http://schemas.microsoft.com/office/powerpoint/2010/main" val="21604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2" y="-37577"/>
            <a:ext cx="9194103" cy="6895578"/>
          </a:xfrm>
        </p:spPr>
      </p:pic>
    </p:spTree>
    <p:extLst>
      <p:ext uri="{BB962C8B-B14F-4D97-AF65-F5344CB8AC3E}">
        <p14:creationId xmlns:p14="http://schemas.microsoft.com/office/powerpoint/2010/main" val="37621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87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40640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87"/>
            <a:ext cx="9178649" cy="6883987"/>
          </a:xfrm>
        </p:spPr>
      </p:pic>
    </p:spTree>
    <p:extLst>
      <p:ext uri="{BB962C8B-B14F-4D97-AF65-F5344CB8AC3E}">
        <p14:creationId xmlns:p14="http://schemas.microsoft.com/office/powerpoint/2010/main" val="25513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37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5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114</TotalTime>
  <Words>23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AntoxaToxa</dc:creator>
  <cp:lastModifiedBy>Азаматов Азамат</cp:lastModifiedBy>
  <cp:revision>18</cp:revision>
  <dcterms:created xsi:type="dcterms:W3CDTF">2018-12-01T10:21:38Z</dcterms:created>
  <dcterms:modified xsi:type="dcterms:W3CDTF">2020-04-14T21:28:18Z</dcterms:modified>
</cp:coreProperties>
</file>