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87A22-D94F-4AB6-989F-3B3D9ED0582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562BC-6204-4659-A42F-E07E7F9D2D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cd1/000f7620-334e2737/64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21b/000ac402-da702eaa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s://fs00.infourok.ru/images/doc/101/120361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https://fs00.infourok.ru/images/doc/101/120361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https://fs00.infourok.ru/images/doc/101/120361/img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ds04.infourok.ru/uploads/ex/131f/0005433e-25dce055/640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ptshki.ru/sites/default/files/styles/novosti/public/21%3A48%3A19/%D0%A1%D0%BB%D0%B0%D0%B9%D0%B46.JPG?itok=zV0FV2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0c60/000a5917-5b67c9dc/64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bigslide.ru/images/48/47608/96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mypresentation.ru/documents/f375ff0b0a43d2c6a4fe28e62ee6504d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3.infourok.ru/uploads/ex/0bca/00037ab1-b2d4d7d8/2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PZ</cp:lastModifiedBy>
  <cp:revision>13</cp:revision>
  <dcterms:created xsi:type="dcterms:W3CDTF">2019-03-19T19:34:53Z</dcterms:created>
  <dcterms:modified xsi:type="dcterms:W3CDTF">2020-03-23T09:36:54Z</dcterms:modified>
</cp:coreProperties>
</file>