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4" r:id="rId2"/>
    <p:sldId id="257" r:id="rId3"/>
    <p:sldId id="258" r:id="rId4"/>
    <p:sldId id="259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589A2-531E-4B94-93BA-4BA5A201D762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</dgm:pt>
    <dgm:pt modelId="{192A653E-35E9-4868-91F7-4B97ECF8B162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Наблюдение</a:t>
          </a:r>
          <a:endParaRPr lang="ru-RU" b="1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4FACD-5B20-4347-83C2-5C8BCAE7D637}" type="parTrans" cxnId="{3BDFECA7-E653-4A75-84ED-4C2F3D65F7E9}">
      <dgm:prSet/>
      <dgm:spPr/>
      <dgm:t>
        <a:bodyPr/>
        <a:lstStyle/>
        <a:p>
          <a:endParaRPr lang="ru-RU"/>
        </a:p>
      </dgm:t>
    </dgm:pt>
    <dgm:pt modelId="{3A5896D9-806D-4154-8757-C346AA72904E}" type="sibTrans" cxnId="{3BDFECA7-E653-4A75-84ED-4C2F3D65F7E9}">
      <dgm:prSet/>
      <dgm:spPr/>
      <dgm:t>
        <a:bodyPr/>
        <a:lstStyle/>
        <a:p>
          <a:endParaRPr lang="ru-RU"/>
        </a:p>
      </dgm:t>
    </dgm:pt>
    <dgm:pt modelId="{1365FFCC-C922-4405-9273-A180DFBFED10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Метеоспутники</a:t>
          </a:r>
          <a:endParaRPr lang="ru-RU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44D8A-6A37-4399-9582-231872081990}" type="parTrans" cxnId="{47D8FF71-AA93-4068-8D6B-EBFCF6AEF7C9}">
      <dgm:prSet/>
      <dgm:spPr/>
      <dgm:t>
        <a:bodyPr/>
        <a:lstStyle/>
        <a:p>
          <a:endParaRPr lang="ru-RU"/>
        </a:p>
      </dgm:t>
    </dgm:pt>
    <dgm:pt modelId="{D783A39D-A066-471B-B2E3-497DA2462B9E}" type="sibTrans" cxnId="{47D8FF71-AA93-4068-8D6B-EBFCF6AEF7C9}">
      <dgm:prSet/>
      <dgm:spPr/>
      <dgm:t>
        <a:bodyPr/>
        <a:lstStyle/>
        <a:p>
          <a:endParaRPr lang="ru-RU"/>
        </a:p>
      </dgm:t>
    </dgm:pt>
    <dgm:pt modelId="{DBA0368E-0151-4FF4-A4D6-ABB38B7702C8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Местные признаки</a:t>
          </a:r>
          <a:endParaRPr lang="ru-RU" b="1" dirty="0">
            <a:solidFill>
              <a:schemeClr val="accent4">
                <a:lumMod val="50000"/>
                <a:lumOff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79DAE-6203-473C-BCB7-D7E300B74051}" type="parTrans" cxnId="{5284F820-89A7-42D6-9EC6-DECD53899388}">
      <dgm:prSet/>
      <dgm:spPr/>
      <dgm:t>
        <a:bodyPr/>
        <a:lstStyle/>
        <a:p>
          <a:endParaRPr lang="ru-RU"/>
        </a:p>
      </dgm:t>
    </dgm:pt>
    <dgm:pt modelId="{C911E1B4-A954-4F0D-9D37-CFE823F28174}" type="sibTrans" cxnId="{5284F820-89A7-42D6-9EC6-DECD53899388}">
      <dgm:prSet/>
      <dgm:spPr/>
      <dgm:t>
        <a:bodyPr/>
        <a:lstStyle/>
        <a:p>
          <a:endParaRPr lang="ru-RU"/>
        </a:p>
      </dgm:t>
    </dgm:pt>
    <dgm:pt modelId="{42C6DEBE-0AA4-439B-9E0A-3B359ED1E2EC}" type="pres">
      <dgm:prSet presAssocID="{AA0589A2-531E-4B94-93BA-4BA5A201D762}" presName="linearFlow" presStyleCnt="0">
        <dgm:presLayoutVars>
          <dgm:dir/>
          <dgm:resizeHandles val="exact"/>
        </dgm:presLayoutVars>
      </dgm:prSet>
      <dgm:spPr/>
    </dgm:pt>
    <dgm:pt modelId="{983D4607-A85E-487B-AA23-E43FBFD04431}" type="pres">
      <dgm:prSet presAssocID="{192A653E-35E9-4868-91F7-4B97ECF8B162}" presName="composite" presStyleCnt="0"/>
      <dgm:spPr/>
    </dgm:pt>
    <dgm:pt modelId="{4F560817-AF5C-4C22-91CE-3B3E7BF67EBC}" type="pres">
      <dgm:prSet presAssocID="{192A653E-35E9-4868-91F7-4B97ECF8B162}" presName="imgShp" presStyleLbl="fgImgPlace1" presStyleIdx="0" presStyleCnt="3" custScaleX="152941" custLinFactNeighborX="-13235" custLinFactNeighborY="-73"/>
      <dgm:spPr>
        <a:blipFill rotWithShape="0">
          <a:blip xmlns:r="http://schemas.openxmlformats.org/officeDocument/2006/relationships" r:embed="rId1">
            <a:lum bright="-3000"/>
          </a:blip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0130EA2-579A-4FBF-A8ED-C05E1A814CF4}" type="pres">
      <dgm:prSet presAssocID="{192A653E-35E9-4868-91F7-4B97ECF8B16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8B985-43B7-4A28-A05F-E26CD43E0EBA}" type="pres">
      <dgm:prSet presAssocID="{3A5896D9-806D-4154-8757-C346AA72904E}" presName="spacing" presStyleCnt="0"/>
      <dgm:spPr/>
    </dgm:pt>
    <dgm:pt modelId="{8DCB4513-5AEF-421E-8B52-09AD5D5CFE4D}" type="pres">
      <dgm:prSet presAssocID="{1365FFCC-C922-4405-9273-A180DFBFED10}" presName="composite" presStyleCnt="0"/>
      <dgm:spPr/>
    </dgm:pt>
    <dgm:pt modelId="{C6CF6792-EC1C-418D-8362-C49CA0D1C7E8}" type="pres">
      <dgm:prSet presAssocID="{1365FFCC-C922-4405-9273-A180DFBFED10}" presName="imgShp" presStyleLbl="fgImgPlace1" presStyleIdx="1" presStyleCnt="3" custScaleX="15294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758D3D36-B172-47D3-84E5-559BCBF9EA63}" type="pres">
      <dgm:prSet presAssocID="{1365FFCC-C922-4405-9273-A180DFBFED1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77259-C67D-47B3-99F0-612378B4EBC2}" type="pres">
      <dgm:prSet presAssocID="{D783A39D-A066-471B-B2E3-497DA2462B9E}" presName="spacing" presStyleCnt="0"/>
      <dgm:spPr/>
    </dgm:pt>
    <dgm:pt modelId="{0953E8D3-2A4D-4BE5-8EA6-4F5786652C9F}" type="pres">
      <dgm:prSet presAssocID="{DBA0368E-0151-4FF4-A4D6-ABB38B7702C8}" presName="composite" presStyleCnt="0"/>
      <dgm:spPr/>
    </dgm:pt>
    <dgm:pt modelId="{607F90C8-F41A-469E-BBD2-7F52AF60FEDE}" type="pres">
      <dgm:prSet presAssocID="{DBA0368E-0151-4FF4-A4D6-ABB38B7702C8}" presName="imgShp" presStyleLbl="fgImgPlace1" presStyleIdx="2" presStyleCnt="3" custScaleX="14203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B6C06BE-1649-4A5F-AEED-BFDE9E2E01EB}" type="pres">
      <dgm:prSet presAssocID="{DBA0368E-0151-4FF4-A4D6-ABB38B7702C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8FF71-AA93-4068-8D6B-EBFCF6AEF7C9}" srcId="{AA0589A2-531E-4B94-93BA-4BA5A201D762}" destId="{1365FFCC-C922-4405-9273-A180DFBFED10}" srcOrd="1" destOrd="0" parTransId="{B0C44D8A-6A37-4399-9582-231872081990}" sibTransId="{D783A39D-A066-471B-B2E3-497DA2462B9E}"/>
    <dgm:cxn modelId="{3C0EFA3C-15F9-479A-84A2-3752CA7852E4}" type="presOf" srcId="{1365FFCC-C922-4405-9273-A180DFBFED10}" destId="{758D3D36-B172-47D3-84E5-559BCBF9EA63}" srcOrd="0" destOrd="0" presId="urn:microsoft.com/office/officeart/2005/8/layout/vList3"/>
    <dgm:cxn modelId="{DE25EA3A-2CE2-4F40-B21C-7353CD882745}" type="presOf" srcId="{DBA0368E-0151-4FF4-A4D6-ABB38B7702C8}" destId="{FB6C06BE-1649-4A5F-AEED-BFDE9E2E01EB}" srcOrd="0" destOrd="0" presId="urn:microsoft.com/office/officeart/2005/8/layout/vList3"/>
    <dgm:cxn modelId="{3944F6B6-45A2-4E2C-80ED-491D429349EF}" type="presOf" srcId="{192A653E-35E9-4868-91F7-4B97ECF8B162}" destId="{30130EA2-579A-4FBF-A8ED-C05E1A814CF4}" srcOrd="0" destOrd="0" presId="urn:microsoft.com/office/officeart/2005/8/layout/vList3"/>
    <dgm:cxn modelId="{3BDFECA7-E653-4A75-84ED-4C2F3D65F7E9}" srcId="{AA0589A2-531E-4B94-93BA-4BA5A201D762}" destId="{192A653E-35E9-4868-91F7-4B97ECF8B162}" srcOrd="0" destOrd="0" parTransId="{42B4FACD-5B20-4347-83C2-5C8BCAE7D637}" sibTransId="{3A5896D9-806D-4154-8757-C346AA72904E}"/>
    <dgm:cxn modelId="{5284F820-89A7-42D6-9EC6-DECD53899388}" srcId="{AA0589A2-531E-4B94-93BA-4BA5A201D762}" destId="{DBA0368E-0151-4FF4-A4D6-ABB38B7702C8}" srcOrd="2" destOrd="0" parTransId="{0C279DAE-6203-473C-BCB7-D7E300B74051}" sibTransId="{C911E1B4-A954-4F0D-9D37-CFE823F28174}"/>
    <dgm:cxn modelId="{47914850-F042-4656-9ABC-830067B4ABA4}" type="presOf" srcId="{AA0589A2-531E-4B94-93BA-4BA5A201D762}" destId="{42C6DEBE-0AA4-439B-9E0A-3B359ED1E2EC}" srcOrd="0" destOrd="0" presId="urn:microsoft.com/office/officeart/2005/8/layout/vList3"/>
    <dgm:cxn modelId="{1DEA230C-A038-4644-ABE3-D89A537FF712}" type="presParOf" srcId="{42C6DEBE-0AA4-439B-9E0A-3B359ED1E2EC}" destId="{983D4607-A85E-487B-AA23-E43FBFD04431}" srcOrd="0" destOrd="0" presId="urn:microsoft.com/office/officeart/2005/8/layout/vList3"/>
    <dgm:cxn modelId="{931F7CCE-5FC6-4418-A534-307DFCAB6DC5}" type="presParOf" srcId="{983D4607-A85E-487B-AA23-E43FBFD04431}" destId="{4F560817-AF5C-4C22-91CE-3B3E7BF67EBC}" srcOrd="0" destOrd="0" presId="urn:microsoft.com/office/officeart/2005/8/layout/vList3"/>
    <dgm:cxn modelId="{0F4BD629-62B6-4A55-8A64-A21F8598D6B1}" type="presParOf" srcId="{983D4607-A85E-487B-AA23-E43FBFD04431}" destId="{30130EA2-579A-4FBF-A8ED-C05E1A814CF4}" srcOrd="1" destOrd="0" presId="urn:microsoft.com/office/officeart/2005/8/layout/vList3"/>
    <dgm:cxn modelId="{282D7337-1CA5-442F-BAC8-27043B0D9CEC}" type="presParOf" srcId="{42C6DEBE-0AA4-439B-9E0A-3B359ED1E2EC}" destId="{BDD8B985-43B7-4A28-A05F-E26CD43E0EBA}" srcOrd="1" destOrd="0" presId="urn:microsoft.com/office/officeart/2005/8/layout/vList3"/>
    <dgm:cxn modelId="{71CB344A-E443-4E94-8162-1BE4DCEF70B3}" type="presParOf" srcId="{42C6DEBE-0AA4-439B-9E0A-3B359ED1E2EC}" destId="{8DCB4513-5AEF-421E-8B52-09AD5D5CFE4D}" srcOrd="2" destOrd="0" presId="urn:microsoft.com/office/officeart/2005/8/layout/vList3"/>
    <dgm:cxn modelId="{266716E9-C560-4401-B427-E99DF7490C03}" type="presParOf" srcId="{8DCB4513-5AEF-421E-8B52-09AD5D5CFE4D}" destId="{C6CF6792-EC1C-418D-8362-C49CA0D1C7E8}" srcOrd="0" destOrd="0" presId="urn:microsoft.com/office/officeart/2005/8/layout/vList3"/>
    <dgm:cxn modelId="{7B28D110-3735-468E-9E5B-C41A1BB29F44}" type="presParOf" srcId="{8DCB4513-5AEF-421E-8B52-09AD5D5CFE4D}" destId="{758D3D36-B172-47D3-84E5-559BCBF9EA63}" srcOrd="1" destOrd="0" presId="urn:microsoft.com/office/officeart/2005/8/layout/vList3"/>
    <dgm:cxn modelId="{5B3E6B6D-BF27-4D64-98CE-49BD5FFF69E8}" type="presParOf" srcId="{42C6DEBE-0AA4-439B-9E0A-3B359ED1E2EC}" destId="{70877259-C67D-47B3-99F0-612378B4EBC2}" srcOrd="3" destOrd="0" presId="urn:microsoft.com/office/officeart/2005/8/layout/vList3"/>
    <dgm:cxn modelId="{C747B84B-D32A-47B7-8656-3E7A07E3DA2C}" type="presParOf" srcId="{42C6DEBE-0AA4-439B-9E0A-3B359ED1E2EC}" destId="{0953E8D3-2A4D-4BE5-8EA6-4F5786652C9F}" srcOrd="4" destOrd="0" presId="urn:microsoft.com/office/officeart/2005/8/layout/vList3"/>
    <dgm:cxn modelId="{9CB3ABC6-F158-459D-A113-B95BBD98F48B}" type="presParOf" srcId="{0953E8D3-2A4D-4BE5-8EA6-4F5786652C9F}" destId="{607F90C8-F41A-469E-BBD2-7F52AF60FEDE}" srcOrd="0" destOrd="0" presId="urn:microsoft.com/office/officeart/2005/8/layout/vList3"/>
    <dgm:cxn modelId="{F0E0A4E3-86B0-4759-AEDB-B7D6FADE000C}" type="presParOf" srcId="{0953E8D3-2A4D-4BE5-8EA6-4F5786652C9F}" destId="{FB6C06BE-1649-4A5F-AEED-BFDE9E2E01EB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62B15-AB8F-4125-A3C1-AF0C257D90FD}" type="doc">
      <dgm:prSet loTypeId="urn:microsoft.com/office/officeart/2005/8/layout/vList5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2821216C-E554-4FDC-9F67-AED8096C0A6D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Географическая широта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EC4EB-980B-42F1-86EA-EE3A736C8846}" type="parTrans" cxnId="{EAA58B5F-AB8B-4867-AC7A-DA50EA6CD0E8}">
      <dgm:prSet/>
      <dgm:spPr/>
      <dgm:t>
        <a:bodyPr/>
        <a:lstStyle/>
        <a:p>
          <a:endParaRPr lang="ru-RU"/>
        </a:p>
      </dgm:t>
    </dgm:pt>
    <dgm:pt modelId="{713C877E-F7AE-42F4-8202-007107F890F9}" type="sibTrans" cxnId="{EAA58B5F-AB8B-4867-AC7A-DA50EA6CD0E8}">
      <dgm:prSet/>
      <dgm:spPr/>
      <dgm:t>
        <a:bodyPr/>
        <a:lstStyle/>
        <a:p>
          <a:endParaRPr lang="ru-RU"/>
        </a:p>
      </dgm:t>
    </dgm:pt>
    <dgm:pt modelId="{8C89257E-0AA9-490D-8ABA-DF1525DA2D52}">
      <dgm:prSet phldrT="[Текст]"/>
      <dgm:spPr/>
      <dgm:t>
        <a:bodyPr/>
        <a:lstStyle/>
        <a:p>
          <a:r>
            <a:rPr lang="ru-RU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близость к экватору</a:t>
          </a:r>
          <a:endParaRPr lang="ru-RU" dirty="0"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7045A0-4918-42E7-8C9A-0E03881F0AC3}" type="parTrans" cxnId="{98C58C0B-C3CA-4601-9518-F31F081ED3D3}">
      <dgm:prSet/>
      <dgm:spPr/>
      <dgm:t>
        <a:bodyPr/>
        <a:lstStyle/>
        <a:p>
          <a:endParaRPr lang="ru-RU"/>
        </a:p>
      </dgm:t>
    </dgm:pt>
    <dgm:pt modelId="{008914F7-6351-47FD-8A23-FEF216DD30AF}" type="sibTrans" cxnId="{98C58C0B-C3CA-4601-9518-F31F081ED3D3}">
      <dgm:prSet/>
      <dgm:spPr/>
      <dgm:t>
        <a:bodyPr/>
        <a:lstStyle/>
        <a:p>
          <a:endParaRPr lang="ru-RU"/>
        </a:p>
      </dgm:t>
    </dgm:pt>
    <dgm:pt modelId="{818704EB-CCEA-43F4-8B54-157BE096CF77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Тепловой пояс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D1341C-1E8A-4005-BCEE-E47A1482AE79}" type="parTrans" cxnId="{4757F76D-D8B0-4CBE-8664-3ED0E87D8270}">
      <dgm:prSet/>
      <dgm:spPr/>
      <dgm:t>
        <a:bodyPr/>
        <a:lstStyle/>
        <a:p>
          <a:endParaRPr lang="ru-RU"/>
        </a:p>
      </dgm:t>
    </dgm:pt>
    <dgm:pt modelId="{88C4F30B-CD83-4265-9C19-FC6BFE4492EB}" type="sibTrans" cxnId="{4757F76D-D8B0-4CBE-8664-3ED0E87D8270}">
      <dgm:prSet/>
      <dgm:spPr/>
      <dgm:t>
        <a:bodyPr/>
        <a:lstStyle/>
        <a:p>
          <a:endParaRPr lang="ru-RU"/>
        </a:p>
      </dgm:t>
    </dgm:pt>
    <dgm:pt modelId="{DE13CC57-4B60-4110-BFD5-D094B66F04AA}">
      <dgm:prSet phldrT="[Текст]"/>
      <dgm:spPr/>
      <dgm:t>
        <a:bodyPr/>
        <a:lstStyle/>
        <a:p>
          <a:r>
            <a:rPr lang="ru-RU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тип воздушных масс</a:t>
          </a:r>
          <a:endParaRPr lang="ru-RU" dirty="0"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54B64-47E4-4193-947C-B172F4315250}" type="parTrans" cxnId="{64637843-24A5-450B-A167-B70482DE0088}">
      <dgm:prSet/>
      <dgm:spPr/>
      <dgm:t>
        <a:bodyPr/>
        <a:lstStyle/>
        <a:p>
          <a:endParaRPr lang="ru-RU"/>
        </a:p>
      </dgm:t>
    </dgm:pt>
    <dgm:pt modelId="{44548BD8-AC7F-4043-AF28-8A3A19450F25}" type="sibTrans" cxnId="{64637843-24A5-450B-A167-B70482DE0088}">
      <dgm:prSet/>
      <dgm:spPr/>
      <dgm:t>
        <a:bodyPr/>
        <a:lstStyle/>
        <a:p>
          <a:endParaRPr lang="ru-RU"/>
        </a:p>
      </dgm:t>
    </dgm:pt>
    <dgm:pt modelId="{7EA1C963-A0E3-4BB2-8D6A-73B3A01A9A8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Близость океана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300269-2808-4883-B407-D98B6336BFDE}" type="parTrans" cxnId="{58FFBBD4-7F1E-41AF-B2D5-33479D9B13B6}">
      <dgm:prSet/>
      <dgm:spPr/>
      <dgm:t>
        <a:bodyPr/>
        <a:lstStyle/>
        <a:p>
          <a:endParaRPr lang="ru-RU"/>
        </a:p>
      </dgm:t>
    </dgm:pt>
    <dgm:pt modelId="{9EDC351A-EA44-4429-B5F5-5A5D9B62250F}" type="sibTrans" cxnId="{58FFBBD4-7F1E-41AF-B2D5-33479D9B13B6}">
      <dgm:prSet/>
      <dgm:spPr/>
      <dgm:t>
        <a:bodyPr/>
        <a:lstStyle/>
        <a:p>
          <a:endParaRPr lang="ru-RU"/>
        </a:p>
      </dgm:t>
    </dgm:pt>
    <dgm:pt modelId="{A913477E-08A8-44E9-827B-0A887F7C6484}">
      <dgm:prSet phldrT="[Текст]"/>
      <dgm:spPr/>
      <dgm:t>
        <a:bodyPr/>
        <a:lstStyle/>
        <a:p>
          <a:r>
            <a:rPr lang="ru-RU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влага</a:t>
          </a:r>
          <a:endParaRPr lang="ru-RU" dirty="0"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0D7221-231C-469F-BADD-8DA46D8F9F7C}" type="parTrans" cxnId="{358A39D8-1F49-44B1-B2DF-0E8047A28B31}">
      <dgm:prSet/>
      <dgm:spPr/>
      <dgm:t>
        <a:bodyPr/>
        <a:lstStyle/>
        <a:p>
          <a:endParaRPr lang="ru-RU"/>
        </a:p>
      </dgm:t>
    </dgm:pt>
    <dgm:pt modelId="{782BAFFF-B0FE-4CCF-9428-01A1FD04FDB5}" type="sibTrans" cxnId="{358A39D8-1F49-44B1-B2DF-0E8047A28B31}">
      <dgm:prSet/>
      <dgm:spPr/>
      <dgm:t>
        <a:bodyPr/>
        <a:lstStyle/>
        <a:p>
          <a:endParaRPr lang="ru-RU"/>
        </a:p>
      </dgm:t>
    </dgm:pt>
    <dgm:pt modelId="{8B4BC343-5B48-48AE-B3E2-96C896B3EF60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Морские течения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0E7A24-3EE3-4AF7-943F-F8705780A938}" type="parTrans" cxnId="{E13CADFB-AB61-499A-BE0A-61808B44D785}">
      <dgm:prSet/>
      <dgm:spPr/>
      <dgm:t>
        <a:bodyPr/>
        <a:lstStyle/>
        <a:p>
          <a:endParaRPr lang="ru-RU"/>
        </a:p>
      </dgm:t>
    </dgm:pt>
    <dgm:pt modelId="{21C5F7D2-0270-4B2D-96F2-D1C9D5C4A180}" type="sibTrans" cxnId="{E13CADFB-AB61-499A-BE0A-61808B44D785}">
      <dgm:prSet/>
      <dgm:spPr/>
      <dgm:t>
        <a:bodyPr/>
        <a:lstStyle/>
        <a:p>
          <a:endParaRPr lang="ru-RU"/>
        </a:p>
      </dgm:t>
    </dgm:pt>
    <dgm:pt modelId="{A79CBAB9-E496-4E38-8A9C-F49DA129103C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Подстилающая поверхность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90317-9863-48A8-AA2E-5EBD89C06AAF}" type="parTrans" cxnId="{7189AE94-D04A-4C74-ADDB-6B22ED88A7BE}">
      <dgm:prSet/>
      <dgm:spPr/>
      <dgm:t>
        <a:bodyPr/>
        <a:lstStyle/>
        <a:p>
          <a:endParaRPr lang="ru-RU"/>
        </a:p>
      </dgm:t>
    </dgm:pt>
    <dgm:pt modelId="{1ADF62E5-D47E-4A48-ABF1-99687CA9927C}" type="sibTrans" cxnId="{7189AE94-D04A-4C74-ADDB-6B22ED88A7BE}">
      <dgm:prSet/>
      <dgm:spPr/>
      <dgm:t>
        <a:bodyPr/>
        <a:lstStyle/>
        <a:p>
          <a:endParaRPr lang="ru-RU"/>
        </a:p>
      </dgm:t>
    </dgm:pt>
    <dgm:pt modelId="{2BDF858B-B8C3-4674-8934-09E2524D0413}">
      <dgm:prSet/>
      <dgm:spPr/>
      <dgm:t>
        <a:bodyPr/>
        <a:lstStyle/>
        <a:p>
          <a:r>
            <a:rPr lang="ru-RU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теплые, холодные</a:t>
          </a:r>
          <a:endParaRPr lang="ru-RU" dirty="0"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4881EB-5D5A-4A0A-8C0A-BDCAE8FA7F00}" type="parTrans" cxnId="{B05A4E6E-4033-455C-B1B7-CF875E206286}">
      <dgm:prSet/>
      <dgm:spPr/>
      <dgm:t>
        <a:bodyPr/>
        <a:lstStyle/>
        <a:p>
          <a:endParaRPr lang="ru-RU"/>
        </a:p>
      </dgm:t>
    </dgm:pt>
    <dgm:pt modelId="{BEE11395-4BE2-494E-AB13-3E2686EEB551}" type="sibTrans" cxnId="{B05A4E6E-4033-455C-B1B7-CF875E206286}">
      <dgm:prSet/>
      <dgm:spPr/>
      <dgm:t>
        <a:bodyPr/>
        <a:lstStyle/>
        <a:p>
          <a:endParaRPr lang="ru-RU"/>
        </a:p>
      </dgm:t>
    </dgm:pt>
    <dgm:pt modelId="{F7239E76-9F34-47BE-A54B-C158165561A1}">
      <dgm:prSet/>
      <dgm:spPr/>
      <dgm:t>
        <a:bodyPr/>
        <a:lstStyle/>
        <a:p>
          <a:r>
            <a:rPr lang="ru-RU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рельеф, цвет</a:t>
          </a:r>
          <a:endParaRPr lang="ru-RU" dirty="0"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D6A59-EE9F-4581-81D5-E1C20D70242E}" type="parTrans" cxnId="{61B74A52-6318-4688-B8B9-B78BCA73D235}">
      <dgm:prSet/>
      <dgm:spPr/>
      <dgm:t>
        <a:bodyPr/>
        <a:lstStyle/>
        <a:p>
          <a:endParaRPr lang="ru-RU"/>
        </a:p>
      </dgm:t>
    </dgm:pt>
    <dgm:pt modelId="{563CC4A5-9422-4AE7-AD04-DEEA460933FB}" type="sibTrans" cxnId="{61B74A52-6318-4688-B8B9-B78BCA73D235}">
      <dgm:prSet/>
      <dgm:spPr/>
      <dgm:t>
        <a:bodyPr/>
        <a:lstStyle/>
        <a:p>
          <a:endParaRPr lang="ru-RU"/>
        </a:p>
      </dgm:t>
    </dgm:pt>
    <dgm:pt modelId="{6377E35C-9BA5-4C77-BA0B-E4625AD7DE72}" type="pres">
      <dgm:prSet presAssocID="{7AE62B15-AB8F-4125-A3C1-AF0C257D90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3AD055-C067-48BC-BDA0-3702F31668CB}" type="pres">
      <dgm:prSet presAssocID="{2821216C-E554-4FDC-9F67-AED8096C0A6D}" presName="linNode" presStyleCnt="0"/>
      <dgm:spPr/>
    </dgm:pt>
    <dgm:pt modelId="{13E3F964-8860-4573-BE24-01E357FEBD68}" type="pres">
      <dgm:prSet presAssocID="{2821216C-E554-4FDC-9F67-AED8096C0A6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775B1-AA61-467C-BEFE-B74FFC1F4E31}" type="pres">
      <dgm:prSet presAssocID="{2821216C-E554-4FDC-9F67-AED8096C0A6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473A9-A449-4EF9-94BA-BE956CBF1955}" type="pres">
      <dgm:prSet presAssocID="{713C877E-F7AE-42F4-8202-007107F890F9}" presName="sp" presStyleCnt="0"/>
      <dgm:spPr/>
    </dgm:pt>
    <dgm:pt modelId="{777C04EF-06B1-4AA3-B1E4-790751275C86}" type="pres">
      <dgm:prSet presAssocID="{818704EB-CCEA-43F4-8B54-157BE096CF77}" presName="linNode" presStyleCnt="0"/>
      <dgm:spPr/>
    </dgm:pt>
    <dgm:pt modelId="{41FAFB25-C67F-4287-885C-CC2297F87595}" type="pres">
      <dgm:prSet presAssocID="{818704EB-CCEA-43F4-8B54-157BE096CF7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230B3-1DCA-4591-AADF-FA855294C20C}" type="pres">
      <dgm:prSet presAssocID="{818704EB-CCEA-43F4-8B54-157BE096CF7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207E7-F8F6-4E3B-AE9F-A40B44B0329B}" type="pres">
      <dgm:prSet presAssocID="{88C4F30B-CD83-4265-9C19-FC6BFE4492EB}" presName="sp" presStyleCnt="0"/>
      <dgm:spPr/>
    </dgm:pt>
    <dgm:pt modelId="{D87C4BE4-930C-468A-AAC2-06184331DA15}" type="pres">
      <dgm:prSet presAssocID="{7EA1C963-A0E3-4BB2-8D6A-73B3A01A9A8C}" presName="linNode" presStyleCnt="0"/>
      <dgm:spPr/>
    </dgm:pt>
    <dgm:pt modelId="{12E98B08-96ED-46A9-A3FB-F4198E160478}" type="pres">
      <dgm:prSet presAssocID="{7EA1C963-A0E3-4BB2-8D6A-73B3A01A9A8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D755-6007-499C-BCEA-988EB3851344}" type="pres">
      <dgm:prSet presAssocID="{7EA1C963-A0E3-4BB2-8D6A-73B3A01A9A8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3B7BC-23AC-4BD6-ADD6-CB3B2467762B}" type="pres">
      <dgm:prSet presAssocID="{9EDC351A-EA44-4429-B5F5-5A5D9B62250F}" presName="sp" presStyleCnt="0"/>
      <dgm:spPr/>
    </dgm:pt>
    <dgm:pt modelId="{8D1E41B0-B1DA-4106-9E17-6B875244205C}" type="pres">
      <dgm:prSet presAssocID="{8B4BC343-5B48-48AE-B3E2-96C896B3EF60}" presName="linNode" presStyleCnt="0"/>
      <dgm:spPr/>
    </dgm:pt>
    <dgm:pt modelId="{96E21FD9-E29D-4758-97F4-0C71A091C0B8}" type="pres">
      <dgm:prSet presAssocID="{8B4BC343-5B48-48AE-B3E2-96C896B3EF6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1CAA3-022D-4618-8958-F761E65021A6}" type="pres">
      <dgm:prSet presAssocID="{8B4BC343-5B48-48AE-B3E2-96C896B3EF6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9EFE3-3BFA-4F60-808A-5D4966EFFA69}" type="pres">
      <dgm:prSet presAssocID="{21C5F7D2-0270-4B2D-96F2-D1C9D5C4A180}" presName="sp" presStyleCnt="0"/>
      <dgm:spPr/>
    </dgm:pt>
    <dgm:pt modelId="{A58B7A20-2662-420D-A128-2A7E4DD03804}" type="pres">
      <dgm:prSet presAssocID="{A79CBAB9-E496-4E38-8A9C-F49DA129103C}" presName="linNode" presStyleCnt="0"/>
      <dgm:spPr/>
    </dgm:pt>
    <dgm:pt modelId="{94ECFD72-BFC3-4BE3-8451-B33C4E6CED83}" type="pres">
      <dgm:prSet presAssocID="{A79CBAB9-E496-4E38-8A9C-F49DA129103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322D5-F6E8-4A1F-BE61-49B8E42A3561}" type="pres">
      <dgm:prSet presAssocID="{A79CBAB9-E496-4E38-8A9C-F49DA129103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FBBD4-7F1E-41AF-B2D5-33479D9B13B6}" srcId="{7AE62B15-AB8F-4125-A3C1-AF0C257D90FD}" destId="{7EA1C963-A0E3-4BB2-8D6A-73B3A01A9A8C}" srcOrd="2" destOrd="0" parTransId="{2D300269-2808-4883-B407-D98B6336BFDE}" sibTransId="{9EDC351A-EA44-4429-B5F5-5A5D9B62250F}"/>
    <dgm:cxn modelId="{02198886-A5A3-41C1-8FA3-C4DF663F5856}" type="presOf" srcId="{7AE62B15-AB8F-4125-A3C1-AF0C257D90FD}" destId="{6377E35C-9BA5-4C77-BA0B-E4625AD7DE72}" srcOrd="0" destOrd="0" presId="urn:microsoft.com/office/officeart/2005/8/layout/vList5"/>
    <dgm:cxn modelId="{98C58C0B-C3CA-4601-9518-F31F081ED3D3}" srcId="{2821216C-E554-4FDC-9F67-AED8096C0A6D}" destId="{8C89257E-0AA9-490D-8ABA-DF1525DA2D52}" srcOrd="0" destOrd="0" parTransId="{CD7045A0-4918-42E7-8C9A-0E03881F0AC3}" sibTransId="{008914F7-6351-47FD-8A23-FEF216DD30AF}"/>
    <dgm:cxn modelId="{61B74A52-6318-4688-B8B9-B78BCA73D235}" srcId="{A79CBAB9-E496-4E38-8A9C-F49DA129103C}" destId="{F7239E76-9F34-47BE-A54B-C158165561A1}" srcOrd="0" destOrd="0" parTransId="{DC9D6A59-EE9F-4581-81D5-E1C20D70242E}" sibTransId="{563CC4A5-9422-4AE7-AD04-DEEA460933FB}"/>
    <dgm:cxn modelId="{7189AE94-D04A-4C74-ADDB-6B22ED88A7BE}" srcId="{7AE62B15-AB8F-4125-A3C1-AF0C257D90FD}" destId="{A79CBAB9-E496-4E38-8A9C-F49DA129103C}" srcOrd="4" destOrd="0" parTransId="{CCC90317-9863-48A8-AA2E-5EBD89C06AAF}" sibTransId="{1ADF62E5-D47E-4A48-ABF1-99687CA9927C}"/>
    <dgm:cxn modelId="{64637843-24A5-450B-A167-B70482DE0088}" srcId="{818704EB-CCEA-43F4-8B54-157BE096CF77}" destId="{DE13CC57-4B60-4110-BFD5-D094B66F04AA}" srcOrd="0" destOrd="0" parTransId="{03554B64-47E4-4193-947C-B172F4315250}" sibTransId="{44548BD8-AC7F-4043-AF28-8A3A19450F25}"/>
    <dgm:cxn modelId="{BB1E0740-017B-4C21-B925-6AB4343C52D8}" type="presOf" srcId="{818704EB-CCEA-43F4-8B54-157BE096CF77}" destId="{41FAFB25-C67F-4287-885C-CC2297F87595}" srcOrd="0" destOrd="0" presId="urn:microsoft.com/office/officeart/2005/8/layout/vList5"/>
    <dgm:cxn modelId="{358A39D8-1F49-44B1-B2DF-0E8047A28B31}" srcId="{7EA1C963-A0E3-4BB2-8D6A-73B3A01A9A8C}" destId="{A913477E-08A8-44E9-827B-0A887F7C6484}" srcOrd="0" destOrd="0" parTransId="{AD0D7221-231C-469F-BADD-8DA46D8F9F7C}" sibTransId="{782BAFFF-B0FE-4CCF-9428-01A1FD04FDB5}"/>
    <dgm:cxn modelId="{E13CADFB-AB61-499A-BE0A-61808B44D785}" srcId="{7AE62B15-AB8F-4125-A3C1-AF0C257D90FD}" destId="{8B4BC343-5B48-48AE-B3E2-96C896B3EF60}" srcOrd="3" destOrd="0" parTransId="{490E7A24-3EE3-4AF7-943F-F8705780A938}" sibTransId="{21C5F7D2-0270-4B2D-96F2-D1C9D5C4A180}"/>
    <dgm:cxn modelId="{E718D02B-95FE-4E88-8F0A-D2AABB1076A2}" type="presOf" srcId="{A913477E-08A8-44E9-827B-0A887F7C6484}" destId="{DEC3D755-6007-499C-BCEA-988EB3851344}" srcOrd="0" destOrd="0" presId="urn:microsoft.com/office/officeart/2005/8/layout/vList5"/>
    <dgm:cxn modelId="{57D32F8E-853E-4383-9CE4-B45B2CFF3C77}" type="presOf" srcId="{A79CBAB9-E496-4E38-8A9C-F49DA129103C}" destId="{94ECFD72-BFC3-4BE3-8451-B33C4E6CED83}" srcOrd="0" destOrd="0" presId="urn:microsoft.com/office/officeart/2005/8/layout/vList5"/>
    <dgm:cxn modelId="{5C5BA93D-AA0B-4105-B85D-16E9EC5E30CF}" type="presOf" srcId="{2821216C-E554-4FDC-9F67-AED8096C0A6D}" destId="{13E3F964-8860-4573-BE24-01E357FEBD68}" srcOrd="0" destOrd="0" presId="urn:microsoft.com/office/officeart/2005/8/layout/vList5"/>
    <dgm:cxn modelId="{2E027D87-ED2C-485E-A10A-3DB18CE89F94}" type="presOf" srcId="{8C89257E-0AA9-490D-8ABA-DF1525DA2D52}" destId="{A40775B1-AA61-467C-BEFE-B74FFC1F4E31}" srcOrd="0" destOrd="0" presId="urn:microsoft.com/office/officeart/2005/8/layout/vList5"/>
    <dgm:cxn modelId="{DC03D872-7B22-430C-95B3-AA9E178862E0}" type="presOf" srcId="{7EA1C963-A0E3-4BB2-8D6A-73B3A01A9A8C}" destId="{12E98B08-96ED-46A9-A3FB-F4198E160478}" srcOrd="0" destOrd="0" presId="urn:microsoft.com/office/officeart/2005/8/layout/vList5"/>
    <dgm:cxn modelId="{C9C5EE6D-1447-4F87-A517-50C0300046B0}" type="presOf" srcId="{F7239E76-9F34-47BE-A54B-C158165561A1}" destId="{0D1322D5-F6E8-4A1F-BE61-49B8E42A3561}" srcOrd="0" destOrd="0" presId="urn:microsoft.com/office/officeart/2005/8/layout/vList5"/>
    <dgm:cxn modelId="{02E3BD31-B50B-415B-B90D-C78D34BE507D}" type="presOf" srcId="{2BDF858B-B8C3-4674-8934-09E2524D0413}" destId="{A791CAA3-022D-4618-8958-F761E65021A6}" srcOrd="0" destOrd="0" presId="urn:microsoft.com/office/officeart/2005/8/layout/vList5"/>
    <dgm:cxn modelId="{7D051E66-056A-42B2-BE24-00D9E7C0A8DD}" type="presOf" srcId="{8B4BC343-5B48-48AE-B3E2-96C896B3EF60}" destId="{96E21FD9-E29D-4758-97F4-0C71A091C0B8}" srcOrd="0" destOrd="0" presId="urn:microsoft.com/office/officeart/2005/8/layout/vList5"/>
    <dgm:cxn modelId="{4757F76D-D8B0-4CBE-8664-3ED0E87D8270}" srcId="{7AE62B15-AB8F-4125-A3C1-AF0C257D90FD}" destId="{818704EB-CCEA-43F4-8B54-157BE096CF77}" srcOrd="1" destOrd="0" parTransId="{34D1341C-1E8A-4005-BCEE-E47A1482AE79}" sibTransId="{88C4F30B-CD83-4265-9C19-FC6BFE4492EB}"/>
    <dgm:cxn modelId="{B05A4E6E-4033-455C-B1B7-CF875E206286}" srcId="{8B4BC343-5B48-48AE-B3E2-96C896B3EF60}" destId="{2BDF858B-B8C3-4674-8934-09E2524D0413}" srcOrd="0" destOrd="0" parTransId="{7B4881EB-5D5A-4A0A-8C0A-BDCAE8FA7F00}" sibTransId="{BEE11395-4BE2-494E-AB13-3E2686EEB551}"/>
    <dgm:cxn modelId="{F4B4F6EA-514B-4CCA-B624-19DE3B23BD64}" type="presOf" srcId="{DE13CC57-4B60-4110-BFD5-D094B66F04AA}" destId="{D5B230B3-1DCA-4591-AADF-FA855294C20C}" srcOrd="0" destOrd="0" presId="urn:microsoft.com/office/officeart/2005/8/layout/vList5"/>
    <dgm:cxn modelId="{EAA58B5F-AB8B-4867-AC7A-DA50EA6CD0E8}" srcId="{7AE62B15-AB8F-4125-A3C1-AF0C257D90FD}" destId="{2821216C-E554-4FDC-9F67-AED8096C0A6D}" srcOrd="0" destOrd="0" parTransId="{92EEC4EB-980B-42F1-86EA-EE3A736C8846}" sibTransId="{713C877E-F7AE-42F4-8202-007107F890F9}"/>
    <dgm:cxn modelId="{DB571CE5-03D9-47E8-A813-6E8C15D985E5}" type="presParOf" srcId="{6377E35C-9BA5-4C77-BA0B-E4625AD7DE72}" destId="{323AD055-C067-48BC-BDA0-3702F31668CB}" srcOrd="0" destOrd="0" presId="urn:microsoft.com/office/officeart/2005/8/layout/vList5"/>
    <dgm:cxn modelId="{7414F0C4-5D10-40C7-AC85-3C25768FFEAC}" type="presParOf" srcId="{323AD055-C067-48BC-BDA0-3702F31668CB}" destId="{13E3F964-8860-4573-BE24-01E357FEBD68}" srcOrd="0" destOrd="0" presId="urn:microsoft.com/office/officeart/2005/8/layout/vList5"/>
    <dgm:cxn modelId="{4D2EEEEE-F196-4447-A02C-A774FFFA2897}" type="presParOf" srcId="{323AD055-C067-48BC-BDA0-3702F31668CB}" destId="{A40775B1-AA61-467C-BEFE-B74FFC1F4E31}" srcOrd="1" destOrd="0" presId="urn:microsoft.com/office/officeart/2005/8/layout/vList5"/>
    <dgm:cxn modelId="{2A6B9450-5BCE-4A1A-8398-C38F25E6F742}" type="presParOf" srcId="{6377E35C-9BA5-4C77-BA0B-E4625AD7DE72}" destId="{D6E473A9-A449-4EF9-94BA-BE956CBF1955}" srcOrd="1" destOrd="0" presId="urn:microsoft.com/office/officeart/2005/8/layout/vList5"/>
    <dgm:cxn modelId="{1C635F23-80D7-4543-865D-4515EFE11120}" type="presParOf" srcId="{6377E35C-9BA5-4C77-BA0B-E4625AD7DE72}" destId="{777C04EF-06B1-4AA3-B1E4-790751275C86}" srcOrd="2" destOrd="0" presId="urn:microsoft.com/office/officeart/2005/8/layout/vList5"/>
    <dgm:cxn modelId="{F0DB9C6B-5FBF-49CA-8CCA-D5CC541C313F}" type="presParOf" srcId="{777C04EF-06B1-4AA3-B1E4-790751275C86}" destId="{41FAFB25-C67F-4287-885C-CC2297F87595}" srcOrd="0" destOrd="0" presId="urn:microsoft.com/office/officeart/2005/8/layout/vList5"/>
    <dgm:cxn modelId="{2026533F-E08A-4D26-81AF-964D8E562FB6}" type="presParOf" srcId="{777C04EF-06B1-4AA3-B1E4-790751275C86}" destId="{D5B230B3-1DCA-4591-AADF-FA855294C20C}" srcOrd="1" destOrd="0" presId="urn:microsoft.com/office/officeart/2005/8/layout/vList5"/>
    <dgm:cxn modelId="{379E67E1-9D3D-4EDC-A5A3-0539D0574D34}" type="presParOf" srcId="{6377E35C-9BA5-4C77-BA0B-E4625AD7DE72}" destId="{FA5207E7-F8F6-4E3B-AE9F-A40B44B0329B}" srcOrd="3" destOrd="0" presId="urn:microsoft.com/office/officeart/2005/8/layout/vList5"/>
    <dgm:cxn modelId="{E9170B4D-B36D-4E74-8026-058EAE46930A}" type="presParOf" srcId="{6377E35C-9BA5-4C77-BA0B-E4625AD7DE72}" destId="{D87C4BE4-930C-468A-AAC2-06184331DA15}" srcOrd="4" destOrd="0" presId="urn:microsoft.com/office/officeart/2005/8/layout/vList5"/>
    <dgm:cxn modelId="{9E873DC3-573A-4DF0-A431-CE2A02390148}" type="presParOf" srcId="{D87C4BE4-930C-468A-AAC2-06184331DA15}" destId="{12E98B08-96ED-46A9-A3FB-F4198E160478}" srcOrd="0" destOrd="0" presId="urn:microsoft.com/office/officeart/2005/8/layout/vList5"/>
    <dgm:cxn modelId="{2EDD6613-337B-45ED-BF61-E8859F3762BC}" type="presParOf" srcId="{D87C4BE4-930C-468A-AAC2-06184331DA15}" destId="{DEC3D755-6007-499C-BCEA-988EB3851344}" srcOrd="1" destOrd="0" presId="urn:microsoft.com/office/officeart/2005/8/layout/vList5"/>
    <dgm:cxn modelId="{F56EE3F3-1633-47F5-A47F-38A71ABCF0A8}" type="presParOf" srcId="{6377E35C-9BA5-4C77-BA0B-E4625AD7DE72}" destId="{BBB3B7BC-23AC-4BD6-ADD6-CB3B2467762B}" srcOrd="5" destOrd="0" presId="urn:microsoft.com/office/officeart/2005/8/layout/vList5"/>
    <dgm:cxn modelId="{C8011DB6-5A03-43A1-BEB3-4E0366A18097}" type="presParOf" srcId="{6377E35C-9BA5-4C77-BA0B-E4625AD7DE72}" destId="{8D1E41B0-B1DA-4106-9E17-6B875244205C}" srcOrd="6" destOrd="0" presId="urn:microsoft.com/office/officeart/2005/8/layout/vList5"/>
    <dgm:cxn modelId="{F00A0A04-FAE6-4F11-9B37-A1E1EA8441B1}" type="presParOf" srcId="{8D1E41B0-B1DA-4106-9E17-6B875244205C}" destId="{96E21FD9-E29D-4758-97F4-0C71A091C0B8}" srcOrd="0" destOrd="0" presId="urn:microsoft.com/office/officeart/2005/8/layout/vList5"/>
    <dgm:cxn modelId="{3E905BCC-685D-42E0-83AE-441B15CDD91B}" type="presParOf" srcId="{8D1E41B0-B1DA-4106-9E17-6B875244205C}" destId="{A791CAA3-022D-4618-8958-F761E65021A6}" srcOrd="1" destOrd="0" presId="urn:microsoft.com/office/officeart/2005/8/layout/vList5"/>
    <dgm:cxn modelId="{8486E391-82F1-474B-A36C-C57CE0CAFE7F}" type="presParOf" srcId="{6377E35C-9BA5-4C77-BA0B-E4625AD7DE72}" destId="{35C9EFE3-3BFA-4F60-808A-5D4966EFFA69}" srcOrd="7" destOrd="0" presId="urn:microsoft.com/office/officeart/2005/8/layout/vList5"/>
    <dgm:cxn modelId="{5FD31CA0-EAC5-4C0C-84C1-EB930A926203}" type="presParOf" srcId="{6377E35C-9BA5-4C77-BA0B-E4625AD7DE72}" destId="{A58B7A20-2662-420D-A128-2A7E4DD03804}" srcOrd="8" destOrd="0" presId="urn:microsoft.com/office/officeart/2005/8/layout/vList5"/>
    <dgm:cxn modelId="{BFCBF314-5818-4A8D-80A3-E5F1D19C6F7B}" type="presParOf" srcId="{A58B7A20-2662-420D-A128-2A7E4DD03804}" destId="{94ECFD72-BFC3-4BE3-8451-B33C4E6CED83}" srcOrd="0" destOrd="0" presId="urn:microsoft.com/office/officeart/2005/8/layout/vList5"/>
    <dgm:cxn modelId="{ADA5F39A-916C-448D-B913-EE4B0462202E}" type="presParOf" srcId="{A58B7A20-2662-420D-A128-2A7E4DD03804}" destId="{0D1322D5-F6E8-4A1F-BE61-49B8E42A356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86109-15B6-4D45-8548-C3BCDFD5E503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A6B3-73CC-4647-B090-0FD309CCF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266699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Облака. Явления в атмосфере.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Погода и климат.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 l="11250" t="9280" r="7500"/>
          <a:stretch>
            <a:fillRect/>
          </a:stretch>
        </p:blipFill>
        <p:spPr bwMode="auto">
          <a:xfrm>
            <a:off x="2438400" y="2743200"/>
            <a:ext cx="4953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изучения погоды</a:t>
            </a:r>
            <a:endParaRPr lang="ru-RU" sz="44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785926"/>
          <a:ext cx="9144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71750" y="285750"/>
            <a:ext cx="3929063" cy="7857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endParaRPr lang="ru-RU" sz="48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8750"/>
            <a:ext cx="8429625" cy="15700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- это средний многолетний режим погоды, характерный для какой-либо территории.</a:t>
            </a:r>
          </a:p>
        </p:txBody>
      </p:sp>
      <p:pic>
        <p:nvPicPr>
          <p:cNvPr id="37890" name="Picture 2" descr="D:\КАРТИНКИ\Коллекция картинок3\j0101008.wmf"/>
          <p:cNvPicPr>
            <a:picLocks noChangeAspect="1" noChangeArrowheads="1"/>
          </p:cNvPicPr>
          <p:nvPr/>
        </p:nvPicPr>
        <p:blipFill>
          <a:blip r:embed="rId2"/>
          <a:srcRect l="1541" t="4382" r="3853" b="2629"/>
          <a:stretch>
            <a:fillRect/>
          </a:stretch>
        </p:blipFill>
        <p:spPr bwMode="auto">
          <a:xfrm>
            <a:off x="5572125" y="3500438"/>
            <a:ext cx="3357563" cy="258762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37891" name="Picture 3" descr="D:\КАРТИНКИ\Коллекция картинок3\j04317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3429000"/>
            <a:ext cx="3214687" cy="264953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5368" name="Picture 4" descr="D:\КАРТИНКИ\Коллекция картинок3\j02365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143248"/>
            <a:ext cx="19177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2071688" y="5786438"/>
            <a:ext cx="5286375" cy="9540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/>
              <a:t>Главное свойство климата - </a:t>
            </a:r>
            <a:r>
              <a:rPr lang="ru-RU" sz="2800" b="1" dirty="0"/>
              <a:t>постоянство</a:t>
            </a: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57250" y="642938"/>
            <a:ext cx="7800975" cy="1214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Климатообразующие факторы</a:t>
            </a:r>
            <a:endParaRPr lang="ru-RU" sz="4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2071678"/>
          <a:ext cx="8310578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10" descr="D:\КАРТИНКИ\Коллекция картинок4\j030108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142875"/>
            <a:ext cx="142875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2819400"/>
            <a:ext cx="3810000" cy="990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Comic Sans MS" pitchFamily="66" charset="0"/>
              </a:rPr>
              <a:t>Атмосфера – воздушная оболочка Земли</a:t>
            </a:r>
            <a:endParaRPr lang="ru-RU" sz="32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4" name="Picture 6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799"/>
            <a:ext cx="5024861" cy="563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60066"/>
                </a:solidFill>
                <a:latin typeface="Comic Sans MS" pitchFamily="66" charset="0"/>
              </a:rPr>
              <a:t>Озоновый слой</a:t>
            </a:r>
            <a:endParaRPr lang="ru-RU" b="1" i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Arial Narrow" pitchFamily="34" charset="0"/>
              </a:rPr>
              <a:t>В атмосфере Земли на высоте 20-25 км расположен озоновый слой. Эта воздушная оболочка состоит из химической разновидности кислорода — озона. </a:t>
            </a:r>
          </a:p>
          <a:p>
            <a:r>
              <a:rPr lang="ru-RU" dirty="0" smtClean="0">
                <a:solidFill>
                  <a:srgbClr val="0000FF"/>
                </a:solidFill>
                <a:latin typeface="Arial Narrow" pitchFamily="34" charset="0"/>
              </a:rPr>
              <a:t>Она надежно защищает все живое на нашей планете от губительного ультрафиолетового излучения Солнца.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64135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660066"/>
                </a:solidFill>
                <a:latin typeface="Comic Sans MS" pitchFamily="66" charset="0"/>
              </a:rPr>
              <a:t>Значение атмосферы</a:t>
            </a:r>
            <a:endParaRPr lang="ru-RU" sz="4000" b="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Одмин\Desktop\Мои документы\Поурочные планы\природоведение 5 класс\3. Движения в сферах планеты и в космосе\Урок 3. Движение в атмосфер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5050" y="1282823"/>
            <a:ext cx="5111750" cy="3833567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990601"/>
            <a:ext cx="8534400" cy="236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Защищает землю от перегрева и переохлаждения.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Защищает от метеоритов.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Защищает от ультрафиолетового излучения.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Необходима для дыхания. 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Эстетическое значение</a:t>
            </a:r>
            <a:r>
              <a:rPr lang="ru-RU" sz="4000" dirty="0" smtClean="0">
                <a:solidFill>
                  <a:srgbClr val="990033"/>
                </a:solidFill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73050"/>
            <a:ext cx="8305800" cy="5853113"/>
          </a:xfrm>
        </p:spPr>
        <p:txBody>
          <a:bodyPr/>
          <a:lstStyle/>
          <a:p>
            <a:r>
              <a:rPr lang="ru-RU" b="1" dirty="0"/>
              <a:t>Облака́</a:t>
            </a:r>
            <a:r>
              <a:rPr lang="ru-RU" dirty="0"/>
              <a:t> — взвешенные в атмосфере продукты конденсации водяного пара, видимые на небе невооруженным глазом и с поверхности Земли, и из космического пространства.</a:t>
            </a:r>
          </a:p>
        </p:txBody>
      </p:sp>
      <p:pic>
        <p:nvPicPr>
          <p:cNvPr id="1026" name="Picture 2" descr="https://www.wowamazing.com/wp-content/uploads/2015/07/single-fluffy-cumulus-cloud-sunny-day-2012-07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2743200"/>
            <a:ext cx="4800599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305800" cy="5853113"/>
          </a:xfrm>
        </p:spPr>
        <p:txBody>
          <a:bodyPr/>
          <a:lstStyle/>
          <a:p>
            <a:r>
              <a:rPr lang="ru-RU" dirty="0" smtClean="0"/>
              <a:t>Бывают перистые облака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Слоистые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Кучевые </a:t>
            </a:r>
            <a:endParaRPr lang="ru-RU" dirty="0"/>
          </a:p>
        </p:txBody>
      </p:sp>
      <p:pic>
        <p:nvPicPr>
          <p:cNvPr id="32770" name="Picture 2" descr="https://avatars.mds.yandex.net/get-pdb/1040792/89c9ee31-d33f-43ba-be1b-dec11df3103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"/>
            <a:ext cx="3657600" cy="2286000"/>
          </a:xfrm>
          <a:prstGeom prst="rect">
            <a:avLst/>
          </a:prstGeom>
          <a:noFill/>
        </p:spPr>
      </p:pic>
      <p:pic>
        <p:nvPicPr>
          <p:cNvPr id="32772" name="Picture 4" descr="http://s4.fotokto.ru/photo/full/334/3348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33600"/>
            <a:ext cx="3276600" cy="2178939"/>
          </a:xfrm>
          <a:prstGeom prst="rect">
            <a:avLst/>
          </a:prstGeom>
          <a:noFill/>
        </p:spPr>
      </p:pic>
      <p:pic>
        <p:nvPicPr>
          <p:cNvPr id="8" name="Picture 2" descr="https://www.wowamazing.com/wp-content/uploads/2015/07/single-fluffy-cumulus-cloud-sunny-day-2012-07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4800"/>
            <a:ext cx="3352798" cy="223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73050"/>
            <a:ext cx="8305800" cy="585311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Гроза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это атмосферное явление, при котором мощных кучево-дождевых облаках и между облаками и землей возникают сильные электрические разряды - молнии, сопровождаемые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громом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Мо́лния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электрический искровой разряд в атмосфере, обычно может происходить во время грозы, проявляющийся яркой вспышкой света и сопровождающим её громом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звуковое явление в атмосфере, сопровождающее разряд молнии.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КАРТИНКИ\Коллекция картинок4\j04404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D:\КАРТИНКИ\Коллекция картинок4\j04404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785926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D:\КАРТИНКИ\Коллекция картинок4\j044138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75" y="2143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4500563"/>
            <a:ext cx="8429625" cy="2062162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- это состояние нижнего слоя атмосферы в данном месте в данное время: температура, ветер, атмосферное давление, облачность, осадки.</a:t>
            </a:r>
          </a:p>
        </p:txBody>
      </p:sp>
      <p:pic>
        <p:nvPicPr>
          <p:cNvPr id="6150" name="Picture 8" descr="D:\КАРТИНКИ\Коллекция картинок4\j042981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0"/>
            <a:ext cx="1571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лако 10"/>
          <p:cNvSpPr/>
          <p:nvPr/>
        </p:nvSpPr>
        <p:spPr>
          <a:xfrm>
            <a:off x="2714625" y="928688"/>
            <a:ext cx="3929063" cy="24288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Главное </a:t>
            </a:r>
          </a:p>
          <a:p>
            <a:pPr algn="ctr">
              <a:defRPr/>
            </a:pPr>
            <a:r>
              <a:rPr lang="ru-RU" sz="2400" dirty="0"/>
              <a:t>свойство погоды - </a:t>
            </a:r>
            <a:r>
              <a:rPr lang="ru-RU" sz="2400" b="1" dirty="0"/>
              <a:t>изменчивость</a:t>
            </a:r>
            <a:endParaRPr lang="ru-RU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63" y="214290"/>
            <a:ext cx="8229600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Воздушные массы</a:t>
            </a:r>
            <a:endParaRPr lang="ru-RU" sz="48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643183"/>
            <a:ext cx="3429024" cy="26776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Воздушные массы </a:t>
            </a:r>
            <a:r>
              <a:rPr lang="ru-RU" sz="2800" dirty="0">
                <a:solidFill>
                  <a:srgbClr val="000000"/>
                </a:solidFill>
              </a:rPr>
              <a:t>- это большие объемы воздуха, обладающие определенными свойствами </a:t>
            </a:r>
          </a:p>
        </p:txBody>
      </p:sp>
      <p:sp>
        <p:nvSpPr>
          <p:cNvPr id="6153" name="Прямоугольник 6"/>
          <p:cNvSpPr>
            <a:spLocks noChangeArrowheads="1"/>
          </p:cNvSpPr>
          <p:nvPr/>
        </p:nvSpPr>
        <p:spPr bwMode="auto">
          <a:xfrm>
            <a:off x="714375" y="5643563"/>
            <a:ext cx="8143875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ВАЖНО! </a:t>
            </a:r>
            <a:r>
              <a:rPr lang="ru-RU" sz="2800" b="1" dirty="0">
                <a:solidFill>
                  <a:srgbClr val="6600FF"/>
                </a:solidFill>
              </a:rPr>
              <a:t>Смена воздушных масс является причиной </a:t>
            </a:r>
            <a:r>
              <a:rPr lang="ru-RU" sz="2800" b="1" dirty="0">
                <a:solidFill>
                  <a:srgbClr val="0000FF"/>
                </a:solidFill>
              </a:rPr>
              <a:t>изменения погоды.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7177" name="Picture 8" descr="D:\КАРТИНКИ\Коллекция картинок4\j0189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57188"/>
            <a:ext cx="22447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лнце 8"/>
          <p:cNvSpPr/>
          <p:nvPr/>
        </p:nvSpPr>
        <p:spPr>
          <a:xfrm>
            <a:off x="0" y="1143000"/>
            <a:ext cx="5429250" cy="42862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Главное свойство воздушных масс – подвижность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197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Облака. Явления в атмосфере. Погода и климат.</vt:lpstr>
      <vt:lpstr>Атмосфера – воздушная оболочка Земли</vt:lpstr>
      <vt:lpstr>Озоновый слой</vt:lpstr>
      <vt:lpstr>Значение атмосферы</vt:lpstr>
      <vt:lpstr>Слайд 5</vt:lpstr>
      <vt:lpstr>Слайд 6</vt:lpstr>
      <vt:lpstr>Слайд 7</vt:lpstr>
      <vt:lpstr>Слайд 8</vt:lpstr>
      <vt:lpstr>Воздушные массы</vt:lpstr>
      <vt:lpstr>Способы изучения погоды</vt:lpstr>
      <vt:lpstr>Климат</vt:lpstr>
      <vt:lpstr>Климатообразующие факторы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атмосферы</dc:title>
  <dc:creator>Одмин</dc:creator>
  <cp:lastModifiedBy>Лана</cp:lastModifiedBy>
  <cp:revision>29</cp:revision>
  <dcterms:created xsi:type="dcterms:W3CDTF">2011-04-14T11:46:24Z</dcterms:created>
  <dcterms:modified xsi:type="dcterms:W3CDTF">2020-04-12T09:34:18Z</dcterms:modified>
</cp:coreProperties>
</file>