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10393-AFC6-4E02-822F-54EDD43EE77C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79AF-15C0-4146-B910-6FBDD1E3D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10393-AFC6-4E02-822F-54EDD43EE77C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79AF-15C0-4146-B910-6FBDD1E3D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10393-AFC6-4E02-822F-54EDD43EE77C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79AF-15C0-4146-B910-6FBDD1E3D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10393-AFC6-4E02-822F-54EDD43EE77C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79AF-15C0-4146-B910-6FBDD1E3D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10393-AFC6-4E02-822F-54EDD43EE77C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79AF-15C0-4146-B910-6FBDD1E3D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10393-AFC6-4E02-822F-54EDD43EE77C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79AF-15C0-4146-B910-6FBDD1E3D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10393-AFC6-4E02-822F-54EDD43EE77C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79AF-15C0-4146-B910-6FBDD1E3D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10393-AFC6-4E02-822F-54EDD43EE77C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79AF-15C0-4146-B910-6FBDD1E3D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10393-AFC6-4E02-822F-54EDD43EE77C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79AF-15C0-4146-B910-6FBDD1E3D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10393-AFC6-4E02-822F-54EDD43EE77C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79AF-15C0-4146-B910-6FBDD1E3D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10393-AFC6-4E02-822F-54EDD43EE77C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79AF-15C0-4146-B910-6FBDD1E3D4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B710393-AFC6-4E02-822F-54EDD43EE77C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1A379AF-15C0-4146-B910-6FBDD1E3D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Урок-презентация проекта «Мой Нальчик»</a:t>
            </a:r>
            <a:endParaRPr lang="ru-R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МЕМОРИАЛЬНАЯ АРКА ДРУЖБЫ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412776"/>
            <a:ext cx="4104456" cy="438912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Триумфальные арки украшают крупнейшие города Европы.</a:t>
            </a:r>
            <a:endParaRPr lang="ru-RU" dirty="0" smtClean="0"/>
          </a:p>
          <a:p>
            <a:r>
              <a:rPr lang="ru-RU" b="1" i="1" dirty="0" smtClean="0"/>
              <a:t>В 2007 году, к 450- </a:t>
            </a:r>
            <a:r>
              <a:rPr lang="ru-RU" b="1" i="1" dirty="0" err="1" smtClean="0"/>
              <a:t>летию</a:t>
            </a:r>
            <a:r>
              <a:rPr lang="ru-RU" b="1" i="1" dirty="0" smtClean="0"/>
              <a:t> союза России Кабардино-Балкарии была открыта мемориальная арка Дружбы. Она расположена при въезде в город .Арка Дружбы стала одной из визитных карточек города.</a:t>
            </a:r>
            <a:endParaRPr lang="ru-RU" dirty="0"/>
          </a:p>
        </p:txBody>
      </p:sp>
      <p:pic>
        <p:nvPicPr>
          <p:cNvPr id="5" name="Содержимое 4" descr="http://oneberry.ru/res/images/nalchik/img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4350" y="1414198"/>
            <a:ext cx="3932238" cy="2621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11872" cy="763528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/>
              <a:t>МОНУМЕНТ  В ЧЕСТЬ 400-ЛЕТИЯ ДОБРОВОЛЬНОГО ПРИСОЕДИНЕНИЯ КАБАРДЫ К РОССИИ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908720"/>
            <a:ext cx="4331304" cy="5256584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Монумент сооружен в 1957 году, имеет народное название «памятник Марии» в честь кабардинской княжны </a:t>
            </a:r>
            <a:r>
              <a:rPr lang="ru-RU" b="1" i="1" dirty="0" err="1" smtClean="0"/>
              <a:t>Гуащеней</a:t>
            </a:r>
            <a:r>
              <a:rPr lang="ru-RU" b="1" i="1" dirty="0" smtClean="0"/>
              <a:t>, жены Ивана Грозного. Этот брак стал залогом развития экономических, политических и культурных связей кабардинцев с Россией</a:t>
            </a:r>
            <a:r>
              <a:rPr lang="ru-RU" b="1" i="1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http://fond-adygi.ru/uploads/post_preview/24-nal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248472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ПАМЯТНИКИ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530352"/>
            <a:ext cx="4403312" cy="5274912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Памятник руководителю </a:t>
            </a:r>
            <a:r>
              <a:rPr lang="ru-RU" b="1" i="1" dirty="0" err="1" smtClean="0"/>
              <a:t>большивиков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Кабардино</a:t>
            </a:r>
            <a:r>
              <a:rPr lang="ru-RU" b="1" i="1" dirty="0" smtClean="0"/>
              <a:t> –Балкарии </a:t>
            </a:r>
            <a:r>
              <a:rPr lang="ru-RU" b="1" i="1" dirty="0" err="1" smtClean="0"/>
              <a:t>Беталу</a:t>
            </a:r>
            <a:r>
              <a:rPr lang="ru-RU" b="1" i="1" dirty="0" smtClean="0"/>
              <a:t> Калмыкову, памятник воина 115-й Кабардино-Балкарской кавалерийской дивизии, погибшим в годы Великой Отечественной </a:t>
            </a:r>
            <a:r>
              <a:rPr lang="ru-RU" b="1" i="1" dirty="0" err="1" smtClean="0"/>
              <a:t>войны,Памятник</a:t>
            </a:r>
            <a:r>
              <a:rPr lang="ru-RU" b="1" i="1" dirty="0" smtClean="0"/>
              <a:t> жертвам Кавказкой войны 18-19 века «Древо жизни».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http://img-fotki.yandex.ru/get/5806/shauey.32/0_55461_3f080bf2_XXL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034" y="500042"/>
            <a:ext cx="1591976" cy="1775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kavkaz-uzel.ru/system/attachments/0001/8946/%D0%9A%D0%B0%D0%B2%D0%B2%D0%BE%D0%B9%D0%BD%D0%B0%D0%9D%D0%B0%D0%BB%D1%8C%D1%87%D0%B8%D0%BA._view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85918" y="928670"/>
            <a:ext cx="2247711" cy="2461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nashasreda.ru/wp-content/uploads/2014/01/nalchik4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7158" y="2928934"/>
            <a:ext cx="3162167" cy="2316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СОБОРНАЯ МЕЧЕТЬ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Соборная мечеть Нальчика была построена в 2004 году, в здании располагается офис Духовного управления мусульман КБР. Высота здания до вершины купола составляет 21 метр.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5" name="Рисунок 4" descr="http://www.natpress.net/uploads/posts/2013-08/1376130244_fag7-dqymeo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57752" y="714356"/>
            <a:ext cx="2928958" cy="3537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ХРАМ МАРИИ МАГДАЛИНЫ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Именем Марии была крещена дочь кабардинского князя Темрюка </a:t>
            </a:r>
            <a:r>
              <a:rPr lang="ru-RU" b="1" i="1" dirty="0" err="1" smtClean="0"/>
              <a:t>Идарова-Гуащаней</a:t>
            </a:r>
            <a:r>
              <a:rPr lang="ru-RU" b="1" i="1" dirty="0" smtClean="0"/>
              <a:t>, ставшая женой Ивана Грозного. В 2004 году был заложен первый камень строительства, а в 2010 году прошла первая божественная литургия.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http://sobory.ru/pic/12360/12362_20101212_201452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56150" y="1250950"/>
            <a:ext cx="3930650" cy="2947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ПАМЯТНИКИ ВЕЛИКИМ ПОЭТАМ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5274912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В нашем городе установлены памятники великим поэтам и писателям России и КБР :М.Ю.Лермонтову,  А.С.Пушкину, </a:t>
            </a:r>
            <a:r>
              <a:rPr lang="ru-RU" b="1" i="1" dirty="0" err="1" smtClean="0"/>
              <a:t>Кайсыну</a:t>
            </a:r>
            <a:r>
              <a:rPr lang="ru-RU" b="1" i="1" dirty="0" smtClean="0"/>
              <a:t>  Кулиеву, </a:t>
            </a:r>
            <a:r>
              <a:rPr lang="ru-RU" b="1" i="1" dirty="0" err="1" smtClean="0"/>
              <a:t>АлимуКешокову</a:t>
            </a:r>
            <a:r>
              <a:rPr lang="ru-RU" b="1" i="1" dirty="0" smtClean="0"/>
              <a:t>, Адаму </a:t>
            </a:r>
            <a:r>
              <a:rPr lang="ru-RU" b="1" i="1" dirty="0" err="1" smtClean="0"/>
              <a:t>Шогенцукову</a:t>
            </a:r>
            <a:r>
              <a:rPr lang="ru-RU" b="1" i="1" dirty="0" smtClean="0"/>
              <a:t>.</a:t>
            </a:r>
            <a:endParaRPr lang="ru-RU" dirty="0"/>
          </a:p>
        </p:txBody>
      </p:sp>
      <p:pic>
        <p:nvPicPr>
          <p:cNvPr id="5" name="Содержимое 4" descr="https://encrypted-tbn0.gstatic.com/images?q=tbn:ANd9GcRnLRkpXcMV1_xVBxvW5d7lQBBOfe7ATRIiE4Keq9SwCaYTHHrA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1472" y="500042"/>
            <a:ext cx="19812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g-fotki.yandex.ru/get/5807/shauey.33/0_559c1_d2b5d623_XXL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5984" y="571480"/>
            <a:ext cx="2731008" cy="2048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tatic.panoramio.com/photos/large/65907551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5720" y="2928934"/>
            <a:ext cx="2731008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photo.qip.ru/photo/stranger.ilin/200883383/xlarge/218126322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786058"/>
            <a:ext cx="2763494" cy="229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ИСТОЧНИК НАЛЬЧИК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5850976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Еще об одной достопримечательности.  Это питьевой павильон "Источник Нальчик". Первые минеральные источники были открыты в 1893 году одним слобожанином совершенно случайно: железный и щелочной. В 1927 году на их месте были построены 2 санатория на 145 мест.</a:t>
            </a:r>
            <a:endParaRPr lang="ru-RU" dirty="0" smtClean="0"/>
          </a:p>
          <a:p>
            <a:r>
              <a:rPr lang="ru-RU" b="1" i="1" dirty="0" smtClean="0"/>
              <a:t>Сейчас в Нальчике   21 санаторий.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http://mw2.google.com/mw-panoramio/photos/small/6351899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71546"/>
            <a:ext cx="3786214" cy="350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МОЙ НАЛЬЧИК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://www.sk-news.ru/upload/iblock/7af/lksdakq_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51718" y="1000108"/>
            <a:ext cx="3163091" cy="400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http://abali.ru/wp-content/uploads/2011/10/gerb_nalchika.pn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63629" y="1469661"/>
            <a:ext cx="2115691" cy="2510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Наша работа поможет узнать историю Нальчика, достопримечательности Нальчика.</a:t>
            </a:r>
            <a:endParaRPr lang="ru-RU" dirty="0" smtClean="0"/>
          </a:p>
          <a:p>
            <a:r>
              <a:rPr lang="ru-RU" b="1" dirty="0" smtClean="0"/>
              <a:t>-</a:t>
            </a:r>
            <a:r>
              <a:rPr lang="ru-RU" dirty="0" smtClean="0"/>
              <a:t>Цель нашей работы:</a:t>
            </a:r>
          </a:p>
          <a:p>
            <a:pPr lvl="0"/>
            <a:r>
              <a:rPr lang="ru-RU" b="1" dirty="0" smtClean="0"/>
              <a:t>Узнать историю возникновения Нальчика;</a:t>
            </a:r>
            <a:endParaRPr lang="ru-RU" dirty="0" smtClean="0"/>
          </a:p>
          <a:p>
            <a:pPr lvl="0"/>
            <a:r>
              <a:rPr lang="ru-RU" b="1" dirty="0" smtClean="0"/>
              <a:t>Достопримечательности  нашего города;</a:t>
            </a:r>
            <a:endParaRPr lang="ru-RU" dirty="0" smtClean="0"/>
          </a:p>
          <a:p>
            <a:pPr lvl="0"/>
            <a:r>
              <a:rPr lang="ru-RU" b="1" dirty="0" smtClean="0"/>
              <a:t>Найти стихотворения о Нальчике.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14818"/>
            <a:ext cx="8183880" cy="182022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0B050"/>
                </a:solidFill>
              </a:rPr>
              <a:t>Датой основания Нальчика считается 1724 год - время закладки первых поселений на берегу горной реки у подножия гор  Главного Кавказского хребта. В начале 19 века Нальчик стал одним из многочисленных военным укреплений Кавказкой линии, в 1862 году преобразован в слободу, в которой проживало 2300человек.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ИСТОРИЯ НАЛЬЧИКА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img-fotki.yandex.ru/get/4418/81807755.34/0_64fa8_f0fee579_orig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00694" y="714356"/>
            <a:ext cx="2623957" cy="1937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0B050"/>
                </a:solidFill>
              </a:rPr>
              <a:t>Тогдашний Нальчик представлял собой военное поселение с казармами, администрацией, судами, почтово-телеграфной конторой, станциями, школами, православной церковью, еврейской синагогой, аптекой, лавками, базаром и т.д.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tp://www.kabardin-balkar.izbirkom.ru/etc/image002_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71736" y="714356"/>
            <a:ext cx="4786346" cy="2290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i="1" dirty="0" smtClean="0">
                <a:solidFill>
                  <a:srgbClr val="00B050"/>
                </a:solidFill>
              </a:rPr>
              <a:t>Почти у каждого слобожанина был огород. Жители могли спокойно спать с открытыми окнами во двор, так как времена разбойников ушли безвозвратно.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tp://ic.pics.livejournal.com/lunatik38/45439625/106089/106089_original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10451" y="530225"/>
            <a:ext cx="5547565" cy="3113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930144"/>
            <a:ext cx="5508104" cy="4724402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Что представляла собой слобода Нальчик в дореволюционные годы? Маленькие низенькие домики из самана, некоторые из кирпича, крытые черепицей, а иногда железом. Главной улицей была </a:t>
            </a:r>
            <a:r>
              <a:rPr lang="ru-RU" sz="2000" b="1" i="1" dirty="0" err="1" smtClean="0"/>
              <a:t>Воронцовская</a:t>
            </a:r>
            <a:r>
              <a:rPr lang="ru-RU" sz="2000" b="1" i="1" dirty="0" smtClean="0"/>
              <a:t>, нынешняя Кабардинская. Она была вымощена булыжником, а в районе кинотеатра "Победа" был малый базар: справа мясные и хлебные ларьки. Слева персидские лавчонки с фруктами и различными сладостями, а в центре рынка - длинные узкие столики с овощами, цветами и различными продуктами.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5" name="Рисунок 4" descr="http://oneberry.ru/res/images/city/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571612"/>
            <a:ext cx="2912110" cy="363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i="1" dirty="0" smtClean="0">
                <a:solidFill>
                  <a:srgbClr val="00B050"/>
                </a:solidFill>
              </a:rPr>
              <a:t>Основа герба щит красного цвета. В центре расположена золотая подкова (символ города). Внутри подковы находится белоснежный двуглавый Эльбрус, на фоне восходящего солнца. Подкову как бы защищают, обхватывают две еловые ветви.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tp://abali.ru/wp-content/uploads/2011/10/gerb_nalchika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20688"/>
            <a:ext cx="2002543" cy="249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Герб города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8064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solidFill>
                  <a:srgbClr val="00B050"/>
                </a:solidFill>
              </a:rPr>
              <a:t>Ресторан «</a:t>
            </a:r>
            <a:r>
              <a:rPr lang="ru-RU" sz="2400" i="1" dirty="0" err="1" smtClean="0">
                <a:solidFill>
                  <a:srgbClr val="00B050"/>
                </a:solidFill>
              </a:rPr>
              <a:t>Сосруко</a:t>
            </a:r>
            <a:r>
              <a:rPr lang="ru-RU" sz="2400" i="1" dirty="0" smtClean="0">
                <a:solidFill>
                  <a:srgbClr val="00B050"/>
                </a:solidFill>
              </a:rPr>
              <a:t>» -это одна из главных достопримечательностей и символов г. Нальчик. Стоит на горе </a:t>
            </a:r>
            <a:r>
              <a:rPr lang="ru-RU" sz="2400" i="1" dirty="0" err="1" smtClean="0">
                <a:solidFill>
                  <a:srgbClr val="00B050"/>
                </a:solidFill>
              </a:rPr>
              <a:t>Кизиловке</a:t>
            </a:r>
            <a:r>
              <a:rPr lang="ru-RU" sz="2400" i="1" dirty="0" smtClean="0">
                <a:solidFill>
                  <a:srgbClr val="00B050"/>
                </a:solidFill>
              </a:rPr>
              <a:t> на высоте 600 метров над уровнем моря. Построен в 1970 году. Комплекс «</a:t>
            </a:r>
            <a:r>
              <a:rPr lang="ru-RU" sz="2400" i="1" dirty="0" err="1" smtClean="0">
                <a:solidFill>
                  <a:srgbClr val="00B050"/>
                </a:solidFill>
              </a:rPr>
              <a:t>Сосруко</a:t>
            </a:r>
            <a:r>
              <a:rPr lang="ru-RU" sz="2400" i="1" dirty="0" smtClean="0">
                <a:solidFill>
                  <a:srgbClr val="00B050"/>
                </a:solidFill>
              </a:rPr>
              <a:t>» представлен в виде стилизованной головы героя </a:t>
            </a:r>
            <a:r>
              <a:rPr lang="ru-RU" sz="2400" i="1" dirty="0" err="1" smtClean="0">
                <a:solidFill>
                  <a:srgbClr val="00B050"/>
                </a:solidFill>
              </a:rPr>
              <a:t>Нартского</a:t>
            </a:r>
            <a:r>
              <a:rPr lang="ru-RU" sz="2400" i="1" dirty="0" smtClean="0">
                <a:solidFill>
                  <a:srgbClr val="00B050"/>
                </a:solidFill>
              </a:rPr>
              <a:t> эпоса </a:t>
            </a:r>
            <a:r>
              <a:rPr lang="ru-RU" sz="2400" i="1" dirty="0" err="1" smtClean="0">
                <a:solidFill>
                  <a:srgbClr val="00B050"/>
                </a:solidFill>
              </a:rPr>
              <a:t>Сосруко</a:t>
            </a:r>
            <a:r>
              <a:rPr lang="ru-RU" sz="2400" i="1" dirty="0" smtClean="0">
                <a:solidFill>
                  <a:srgbClr val="00B050"/>
                </a:solidFill>
              </a:rPr>
              <a:t>. Это один из самых высоко расположенных ресторанов в России.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РЕСТОРАН «СОСРУКО»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kavkaz-chess.ru/wp-content/uploads/2013/02/11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143000"/>
            <a:ext cx="4905388" cy="221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77072"/>
            <a:ext cx="8183880" cy="2419712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solidFill>
                  <a:srgbClr val="00B050"/>
                </a:solidFill>
              </a:rPr>
              <a:t>Самый большой на Северном Кавказе парк «</a:t>
            </a:r>
            <a:r>
              <a:rPr lang="ru-RU" sz="1800" i="1" dirty="0" err="1" smtClean="0">
                <a:solidFill>
                  <a:srgbClr val="00B050"/>
                </a:solidFill>
              </a:rPr>
              <a:t>Атажукинский</a:t>
            </a:r>
            <a:r>
              <a:rPr lang="ru-RU" sz="1800" i="1" dirty="0" smtClean="0">
                <a:solidFill>
                  <a:srgbClr val="00B050"/>
                </a:solidFill>
              </a:rPr>
              <a:t> </a:t>
            </a:r>
            <a:r>
              <a:rPr lang="ru-RU" sz="1800" i="1" dirty="0" smtClean="0">
                <a:solidFill>
                  <a:srgbClr val="00B050"/>
                </a:solidFill>
              </a:rPr>
              <a:t>сад» - главное украшение нашего города. В </a:t>
            </a:r>
            <a:r>
              <a:rPr lang="ru-RU" sz="1800" i="1" dirty="0" smtClean="0">
                <a:solidFill>
                  <a:srgbClr val="00B050"/>
                </a:solidFill>
              </a:rPr>
              <a:t>его тенистых аллеях представлены 156 видов деревьев и кустарников, разбиты великолепные клумбы.</a:t>
            </a: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i="1" dirty="0" smtClean="0">
                <a:solidFill>
                  <a:srgbClr val="00B050"/>
                </a:solidFill>
              </a:rPr>
              <a:t> Площадь «</a:t>
            </a:r>
            <a:r>
              <a:rPr lang="ru-RU" sz="1800" i="1" dirty="0" err="1" smtClean="0">
                <a:solidFill>
                  <a:srgbClr val="00B050"/>
                </a:solidFill>
              </a:rPr>
              <a:t>Атажукинснского</a:t>
            </a:r>
            <a:r>
              <a:rPr lang="ru-RU" sz="1800" i="1" dirty="0" smtClean="0">
                <a:solidFill>
                  <a:srgbClr val="00B050"/>
                </a:solidFill>
              </a:rPr>
              <a:t> сада» 200 гектар. На территории парка расположены три живописных озера.</a:t>
            </a: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smtClean="0"/>
              <a:t>АТАЖУКИНСКИЙ САД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21region.org/uploads/posts/2012-01/1326454259_0_6861b_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71612"/>
            <a:ext cx="3404559" cy="22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https://encrypted-tbn3.gstatic.com/images?q=tbn:ANd9GcSNyADxWP9QuiADM16lE87HxYMec9xKHEJJVs-J5Fydb7x9GABq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267652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morgoev.files.wordpress.com/2012/08/dscn0261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3035808" cy="17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</TotalTime>
  <Words>624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Урок-презентация проекта «Мой Нальчик»</vt:lpstr>
      <vt:lpstr>Слайд 2</vt:lpstr>
      <vt:lpstr>Датой основания Нальчика считается 1724 год - время закладки первых поселений на берегу горной реки у подножия гор  Главного Кавказского хребта. В начале 19 века Нальчик стал одним из многочисленных военным укреплений Кавказкой линии, в 1862 году преобразован в слободу, в которой проживало 2300человек.</vt:lpstr>
      <vt:lpstr>Тогдашний Нальчик представлял собой военное поселение с казармами, администрацией, судами, почтово-телеграфной конторой, станциями, школами, православной церковью, еврейской синагогой, аптекой, лавками, базаром и т.д.</vt:lpstr>
      <vt:lpstr>Почти у каждого слобожанина был огород. Жители могли спокойно спать с открытыми окнами во двор, так как времена разбойников ушли безвозвратно.  </vt:lpstr>
      <vt:lpstr>Слайд 6</vt:lpstr>
      <vt:lpstr>Основа герба щит красного цвета. В центре расположена золотая подкова (символ города). Внутри подковы находится белоснежный двуглавый Эльбрус, на фоне восходящего солнца. Подкову как бы защищают, обхватывают две еловые ветви. </vt:lpstr>
      <vt:lpstr>Ресторан «Сосруко» -это одна из главных достопримечательностей и символов г. Нальчик. Стоит на горе Кизиловке на высоте 600 метров над уровнем моря. Построен в 1970 году. Комплекс «Сосруко» представлен в виде стилизованной головы героя Нартского эпоса Сосруко. Это один из самых высоко расположенных ресторанов в России. </vt:lpstr>
      <vt:lpstr>Самый большой на Северном Кавказе парк «Атажукинский сад» - главное украшение нашего города. В его тенистых аллеях представлены 156 видов деревьев и кустарников, разбиты великолепные клумбы.  Площадь «Атажукинснского сада» 200 гектар. На территории парка расположены три живописных озера. </vt:lpstr>
      <vt:lpstr>МЕМОРИАЛЬНАЯ АРКА ДРУЖБЫ </vt:lpstr>
      <vt:lpstr>МОНУМЕНТ  В ЧЕСТЬ 400-ЛЕТИЯ ДОБРОВОЛЬНОГО ПРИСОЕДИНЕНИЯ КАБАРДЫ К РОССИИ </vt:lpstr>
      <vt:lpstr>ПАМЯТНИКИ  </vt:lpstr>
      <vt:lpstr>СОБОРНАЯ МЕЧЕТЬ </vt:lpstr>
      <vt:lpstr>ХРАМ МАРИИ МАГДАЛИНЫ </vt:lpstr>
      <vt:lpstr>ПАМЯТНИКИ ВЕЛИКИМ ПОЭТАМ </vt:lpstr>
      <vt:lpstr>ИСТОЧНИК НАЛЬЧИК </vt:lpstr>
      <vt:lpstr>МОЙ НАЛЬЧИК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Урок-презентация проекта «Мой Нальчик»</dc:title>
  <dc:creator>Пользователь Windows</dc:creator>
  <cp:lastModifiedBy>wuork</cp:lastModifiedBy>
  <cp:revision>5</cp:revision>
  <dcterms:created xsi:type="dcterms:W3CDTF">2016-08-12T09:08:17Z</dcterms:created>
  <dcterms:modified xsi:type="dcterms:W3CDTF">2020-04-10T21:50:26Z</dcterms:modified>
</cp:coreProperties>
</file>