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10" r:id="rId4"/>
    <p:sldId id="311" r:id="rId5"/>
    <p:sldId id="312" r:id="rId6"/>
    <p:sldId id="318" r:id="rId7"/>
    <p:sldId id="317" r:id="rId8"/>
    <p:sldId id="316" r:id="rId9"/>
    <p:sldId id="319" r:id="rId10"/>
    <p:sldId id="315" r:id="rId11"/>
    <p:sldId id="314" r:id="rId12"/>
    <p:sldId id="325" r:id="rId13"/>
    <p:sldId id="328" r:id="rId14"/>
    <p:sldId id="327" r:id="rId15"/>
    <p:sldId id="326" r:id="rId16"/>
    <p:sldId id="313" r:id="rId17"/>
    <p:sldId id="320" r:id="rId18"/>
    <p:sldId id="333" r:id="rId19"/>
    <p:sldId id="332" r:id="rId20"/>
    <p:sldId id="331" r:id="rId21"/>
    <p:sldId id="330" r:id="rId22"/>
    <p:sldId id="329" r:id="rId23"/>
    <p:sldId id="334" r:id="rId24"/>
    <p:sldId id="335" r:id="rId25"/>
    <p:sldId id="321" r:id="rId26"/>
    <p:sldId id="322" r:id="rId27"/>
    <p:sldId id="324" r:id="rId28"/>
    <p:sldId id="323" r:id="rId29"/>
    <p:sldId id="336" r:id="rId30"/>
    <p:sldId id="338" r:id="rId31"/>
    <p:sldId id="344" r:id="rId32"/>
    <p:sldId id="262" r:id="rId33"/>
    <p:sldId id="263" r:id="rId34"/>
    <p:sldId id="299" r:id="rId35"/>
    <p:sldId id="290" r:id="rId36"/>
    <p:sldId id="303" r:id="rId37"/>
    <p:sldId id="305" r:id="rId38"/>
    <p:sldId id="269" r:id="rId39"/>
    <p:sldId id="267" r:id="rId40"/>
    <p:sldId id="296" r:id="rId41"/>
    <p:sldId id="270" r:id="rId42"/>
    <p:sldId id="271" r:id="rId43"/>
    <p:sldId id="274" r:id="rId44"/>
    <p:sldId id="275" r:id="rId45"/>
    <p:sldId id="273" r:id="rId46"/>
    <p:sldId id="292" r:id="rId47"/>
    <p:sldId id="345" r:id="rId48"/>
    <p:sldId id="285" r:id="rId49"/>
    <p:sldId id="307" r:id="rId50"/>
    <p:sldId id="281" r:id="rId51"/>
    <p:sldId id="346" r:id="rId52"/>
    <p:sldId id="347" r:id="rId53"/>
    <p:sldId id="348" r:id="rId54"/>
    <p:sldId id="350" r:id="rId55"/>
    <p:sldId id="366" r:id="rId56"/>
    <p:sldId id="368" r:id="rId57"/>
    <p:sldId id="367" r:id="rId58"/>
    <p:sldId id="369" r:id="rId59"/>
    <p:sldId id="351" r:id="rId60"/>
    <p:sldId id="352" r:id="rId61"/>
    <p:sldId id="353" r:id="rId62"/>
    <p:sldId id="354" r:id="rId63"/>
    <p:sldId id="355" r:id="rId64"/>
    <p:sldId id="356" r:id="rId65"/>
    <p:sldId id="358" r:id="rId66"/>
    <p:sldId id="357" r:id="rId67"/>
    <p:sldId id="359" r:id="rId68"/>
    <p:sldId id="360" r:id="rId69"/>
    <p:sldId id="362" r:id="rId70"/>
    <p:sldId id="363" r:id="rId71"/>
    <p:sldId id="364" r:id="rId72"/>
    <p:sldId id="365" r:id="rId7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2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57" autoAdjust="0"/>
    <p:restoredTop sz="94660"/>
  </p:normalViewPr>
  <p:slideViewPr>
    <p:cSldViewPr>
      <p:cViewPr varScale="1">
        <p:scale>
          <a:sx n="43" d="100"/>
          <a:sy n="43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A8347-C327-42F6-A825-60E65F38C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3B11-8B44-479E-A0D5-B63704E5C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D033A-A4B2-44A8-8B02-6B92C97D5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D992A-2DC7-47D0-B4BA-50D8E821D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1E1C2-BE30-4F3D-AFB4-63CD2A13B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45A8F-1EEB-4B04-A1B6-5270F23CC7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4A669-F8AD-4A00-AD72-51E644CA8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4D90B-9AF5-46BE-960E-1825763AB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D840C-D7D7-4D1F-A4EB-347DA16D9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188D5-0779-47C0-8F5A-530169DDA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DF812-5BC2-45A6-9DD9-6FF833E99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597648-B0D2-42D7-AD08-200FCCB3D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52;&#1080;&#1085;&#1091;&#1090;&#1072;%20&#1084;&#1086;&#1083;&#1095;&#1072;&#1085;&#1080;&#1103;%20-%20&#1042;&#1089;&#1090;&#1072;&#1074;&#1072;&#1081;%20&#1089;&#1090;&#1088;&#1072;&#1085;&#1072;%20&#1086;&#1075;&#1088;&#1086;&#1084;&#1085;&#1072;&#1103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news.mail.ru/pic/75/56/242908_sourc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2;&#1080;&#1085;&#1091;&#1090;&#1072;%20&#1084;&#1086;&#1083;&#1095;&#1072;&#1085;&#1080;&#1103;%20-%20&#1052;&#1077;&#1090;&#1088;&#1086;&#1085;&#1086;&#1084;1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C:\Users\111\Desktop\2013-14 год\муса джалиль конкурс чтецов\дети и война 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>
          <a:xfrm flipH="1" flipV="1">
            <a:off x="9753600" y="4406900"/>
            <a:ext cx="304800" cy="46038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542A00"/>
                </a:solidFill>
              </a:rPr>
              <a:t>Заголовок</a:t>
            </a:r>
          </a:p>
        </p:txBody>
      </p:sp>
      <p:pic>
        <p:nvPicPr>
          <p:cNvPr id="2052" name="Рисунок 6" descr="ogon2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Минута молчания - Вставай страна огром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Дневник ТАТКУ : Дневники на К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14400"/>
            <a:ext cx="44672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28600" y="1524000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Heather Script One" pitchFamily="2" charset="0"/>
              </a:rPr>
              <a:t>Л</a:t>
            </a:r>
            <a:r>
              <a:rPr lang="en-US" sz="3600" b="1">
                <a:latin typeface="Heather Script One" pitchFamily="2" charset="0"/>
              </a:rPr>
              <a:t>I</a:t>
            </a:r>
            <a:r>
              <a:rPr lang="ru-RU" sz="3600" b="1">
                <a:latin typeface="Heather Script One" pitchFamily="2" charset="0"/>
              </a:rPr>
              <a:t>ыхъужьыгъэ уэ зепхьащи</a:t>
            </a:r>
          </a:p>
          <a:p>
            <a:r>
              <a:rPr lang="ru-RU" sz="3600" b="1">
                <a:latin typeface="Heather Script One" pitchFamily="2" charset="0"/>
              </a:rPr>
              <a:t>Уэ уи л</a:t>
            </a:r>
            <a:r>
              <a:rPr lang="en-US" sz="3600" b="1">
                <a:latin typeface="Heather Script One" pitchFamily="2" charset="0"/>
              </a:rPr>
              <a:t>I</a:t>
            </a:r>
            <a:r>
              <a:rPr lang="ru-RU" sz="3600" b="1">
                <a:latin typeface="Heather Script One" pitchFamily="2" charset="0"/>
              </a:rPr>
              <a:t>ыгъэр щапхъэ хъуащи,</a:t>
            </a:r>
          </a:p>
          <a:p>
            <a:r>
              <a:rPr lang="ru-RU" sz="3600" b="1">
                <a:latin typeface="Heather Script One" pitchFamily="2" charset="0"/>
              </a:rPr>
              <a:t>Лъахэм и гум уэ уилъынущ,</a:t>
            </a:r>
          </a:p>
          <a:p>
            <a:r>
              <a:rPr lang="ru-RU" sz="3600" b="1">
                <a:latin typeface="Heather Script One" pitchFamily="2" charset="0"/>
              </a:rPr>
              <a:t>Бэм уи щытхъур яхэлъынущ</a:t>
            </a:r>
            <a:r>
              <a:rPr lang="ru-RU" b="1">
                <a:latin typeface="Heather Script One" pitchFamily="2" charset="0"/>
              </a:rPr>
              <a:t>. </a:t>
            </a:r>
            <a:endParaRPr lang="ru-RU" b="1">
              <a:latin typeface="Heather Script One" pitchFamily="2" charset="0"/>
              <a:cs typeface="FreesiaUPC" pitchFamily="34" charset="-34"/>
            </a:endParaRPr>
          </a:p>
        </p:txBody>
      </p:sp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-76200" y="914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Кязим Мячиев </a:t>
            </a:r>
          </a:p>
          <a:p>
            <a:pPr algn="ctr"/>
            <a:r>
              <a:rPr lang="ru-RU" b="1"/>
              <a:t>«Си къуэм папщ</a:t>
            </a:r>
            <a:r>
              <a:rPr lang="en-US" b="1"/>
              <a:t>I</a:t>
            </a:r>
            <a:r>
              <a:rPr lang="ru-RU" b="1"/>
              <a:t>э» </a:t>
            </a:r>
            <a:endParaRPr lang="ru-RU"/>
          </a:p>
        </p:txBody>
      </p:sp>
      <p:pic>
        <p:nvPicPr>
          <p:cNvPr id="11269" name="Рисунок 4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НА БЕЗЫМЯННОЙ ВЫСОТЕ 1941- 1945 гг. : Группа по интересам. Другое : Однокласс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68580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2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62400" y="1066800"/>
            <a:ext cx="480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«Си фочым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эпл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э есшэк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ауэ»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DSC00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3352800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191000" y="1400175"/>
            <a:ext cx="49530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latin typeface="Heather Script One" pitchFamily="2" charset="0"/>
                <a:cs typeface="Times New Roman" pitchFamily="18" charset="0"/>
              </a:rPr>
              <a:t>Си фочым </a:t>
            </a:r>
            <a:r>
              <a:rPr lang="en-US" sz="3600" b="1">
                <a:latin typeface="Heather Script One" pitchFamily="2" charset="0"/>
                <a:cs typeface="Times New Roman" pitchFamily="18" charset="0"/>
              </a:rPr>
              <a:t>I</a:t>
            </a:r>
            <a:r>
              <a:rPr lang="ru-RU" sz="3600" b="1">
                <a:latin typeface="Heather Script One" pitchFamily="2" charset="0"/>
                <a:cs typeface="Times New Roman" pitchFamily="18" charset="0"/>
              </a:rPr>
              <a:t>эпл</a:t>
            </a:r>
            <a:r>
              <a:rPr lang="en-US" sz="3600" b="1">
                <a:latin typeface="Heather Script One" pitchFamily="2" charset="0"/>
                <a:cs typeface="Times New Roman" pitchFamily="18" charset="0"/>
              </a:rPr>
              <a:t>I</a:t>
            </a:r>
            <a:r>
              <a:rPr lang="ru-RU" sz="3600" b="1">
                <a:latin typeface="Heather Script One" pitchFamily="2" charset="0"/>
                <a:cs typeface="Times New Roman" pitchFamily="18" charset="0"/>
              </a:rPr>
              <a:t>э есшэк</a:t>
            </a:r>
            <a:r>
              <a:rPr lang="en-US" sz="3600" b="1">
                <a:latin typeface="Heather Script One" pitchFamily="2" charset="0"/>
                <a:cs typeface="Times New Roman" pitchFamily="18" charset="0"/>
              </a:rPr>
              <a:t>I</a:t>
            </a:r>
            <a:r>
              <a:rPr lang="ru-RU" sz="3600" b="1">
                <a:latin typeface="Heather Script One" pitchFamily="2" charset="0"/>
                <a:cs typeface="Times New Roman" pitchFamily="18" charset="0"/>
              </a:rPr>
              <a:t>ауэ,</a:t>
            </a:r>
            <a:endParaRPr lang="ru-RU" sz="3600" b="1">
              <a:latin typeface="Heather Script One" pitchFamily="2" charset="0"/>
            </a:endParaRPr>
          </a:p>
          <a:p>
            <a:pPr eaLnBrk="0" hangingPunct="0"/>
            <a:r>
              <a:rPr lang="ru-RU" sz="3600" b="1">
                <a:latin typeface="Heather Script One" pitchFamily="2" charset="0"/>
                <a:cs typeface="Times New Roman" pitchFamily="18" charset="0"/>
              </a:rPr>
              <a:t>Окоп блын щ</a:t>
            </a:r>
            <a:r>
              <a:rPr lang="en-US" sz="3600" b="1">
                <a:latin typeface="Heather Script One" pitchFamily="2" charset="0"/>
                <a:cs typeface="Times New Roman" pitchFamily="18" charset="0"/>
              </a:rPr>
              <a:t>I</a:t>
            </a:r>
            <a:r>
              <a:rPr lang="ru-RU" sz="3600" b="1">
                <a:latin typeface="Heather Script One" pitchFamily="2" charset="0"/>
                <a:cs typeface="Times New Roman" pitchFamily="18" charset="0"/>
              </a:rPr>
              <a:t>ы</a:t>
            </a:r>
            <a:r>
              <a:rPr lang="en-US" sz="3600" b="1">
                <a:latin typeface="Heather Script One" pitchFamily="2" charset="0"/>
                <a:cs typeface="Times New Roman" pitchFamily="18" charset="0"/>
              </a:rPr>
              <a:t>I</a:t>
            </a:r>
            <a:r>
              <a:rPr lang="ru-RU" sz="3600" b="1">
                <a:latin typeface="Heather Script One" pitchFamily="2" charset="0"/>
                <a:cs typeface="Times New Roman" pitchFamily="18" charset="0"/>
              </a:rPr>
              <a:t>эм зызогъэщ</a:t>
            </a:r>
            <a:r>
              <a:rPr lang="en-US" sz="3600" b="1">
                <a:latin typeface="Heather Script One" pitchFamily="2" charset="0"/>
                <a:cs typeface="Times New Roman" pitchFamily="18" charset="0"/>
              </a:rPr>
              <a:t>I</a:t>
            </a:r>
            <a:r>
              <a:rPr lang="ru-RU" sz="3600" b="1">
                <a:latin typeface="Heather Script One" pitchFamily="2" charset="0"/>
                <a:cs typeface="Times New Roman" pitchFamily="18" charset="0"/>
              </a:rPr>
              <a:t>,</a:t>
            </a:r>
            <a:endParaRPr lang="ru-RU" sz="3600" b="1">
              <a:latin typeface="Heather Script One" pitchFamily="2" charset="0"/>
            </a:endParaRPr>
          </a:p>
          <a:p>
            <a:pPr eaLnBrk="0" hangingPunct="0"/>
            <a:r>
              <a:rPr lang="ru-RU" sz="3600" b="1">
                <a:latin typeface="Heather Script One" pitchFamily="2" charset="0"/>
                <a:cs typeface="Times New Roman" pitchFamily="18" charset="0"/>
              </a:rPr>
              <a:t>Гупсысэ хьэлъэр къыстеуауэ,</a:t>
            </a:r>
            <a:endParaRPr lang="ru-RU" sz="3600" b="1">
              <a:latin typeface="Heather Script One" pitchFamily="2" charset="0"/>
            </a:endParaRPr>
          </a:p>
          <a:p>
            <a:pPr eaLnBrk="0" hangingPunct="0"/>
            <a:r>
              <a:rPr lang="ru-RU" sz="3600" b="1">
                <a:latin typeface="Heather Script One" pitchFamily="2" charset="0"/>
                <a:cs typeface="Times New Roman" pitchFamily="18" charset="0"/>
              </a:rPr>
              <a:t>Абы сэ си гур ныхегъэщ</a:t>
            </a:r>
            <a:r>
              <a:rPr lang="en-US" sz="3600" b="1">
                <a:latin typeface="Heather Script One" pitchFamily="2" charset="0"/>
                <a:cs typeface="Times New Roman" pitchFamily="18" charset="0"/>
              </a:rPr>
              <a:t>I</a:t>
            </a:r>
            <a:r>
              <a:rPr lang="ru-RU" sz="3600" b="1">
                <a:latin typeface="Heather Script One" pitchFamily="2" charset="0"/>
                <a:cs typeface="Times New Roman" pitchFamily="18" charset="0"/>
              </a:rPr>
              <a:t>.</a:t>
            </a:r>
            <a:endParaRPr lang="ru-RU" sz="3600" b="1">
              <a:latin typeface="Heather Script One" pitchFamily="2" charset="0"/>
            </a:endParaRPr>
          </a:p>
        </p:txBody>
      </p:sp>
      <p:pic>
        <p:nvPicPr>
          <p:cNvPr id="13317" name="Рисунок 4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3962400" y="1066800"/>
            <a:ext cx="480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«Си фочым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эпл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э есшэк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ауэ»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191000" y="1600200"/>
            <a:ext cx="4953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>
                <a:latin typeface="AnastasiaScript" pitchFamily="2" charset="0"/>
              </a:rPr>
              <a:t>Мэгубжь сигу </a:t>
            </a:r>
            <a:r>
              <a:rPr lang="en-US" sz="3600" b="1">
                <a:latin typeface="AnastasiaScript" pitchFamily="2" charset="0"/>
              </a:rPr>
              <a:t>I</a:t>
            </a:r>
            <a:r>
              <a:rPr lang="ru-RU" sz="3600" b="1">
                <a:latin typeface="AnastasiaScript" pitchFamily="2" charset="0"/>
              </a:rPr>
              <a:t>элыр, зешхыхьыж,</a:t>
            </a:r>
          </a:p>
          <a:p>
            <a:r>
              <a:rPr lang="ru-RU" sz="3600" b="1">
                <a:latin typeface="AnastasiaScript" pitchFamily="2" charset="0"/>
              </a:rPr>
              <a:t>Ди адэжь и унэм бийр щ</a:t>
            </a:r>
            <a:r>
              <a:rPr lang="en-US" sz="3600" b="1">
                <a:latin typeface="AnastasiaScript" pitchFamily="2" charset="0"/>
              </a:rPr>
              <a:t>I</a:t>
            </a:r>
            <a:r>
              <a:rPr lang="ru-RU" sz="3600" b="1">
                <a:latin typeface="AnastasiaScript" pitchFamily="2" charset="0"/>
              </a:rPr>
              <a:t>ыхьащ.</a:t>
            </a:r>
          </a:p>
          <a:p>
            <a:r>
              <a:rPr lang="ru-RU" sz="3600" b="1">
                <a:latin typeface="AnastasiaScript" pitchFamily="2" charset="0"/>
              </a:rPr>
              <a:t>Лейзехьэр и щхьэм ныщотхъуж,</a:t>
            </a:r>
          </a:p>
          <a:p>
            <a:r>
              <a:rPr lang="ru-RU" sz="3600" b="1">
                <a:latin typeface="AnastasiaScript" pitchFamily="2" charset="0"/>
              </a:rPr>
              <a:t>Си анэжьым гуауэр жьэхихьащ.</a:t>
            </a:r>
          </a:p>
        </p:txBody>
      </p:sp>
      <p:pic>
        <p:nvPicPr>
          <p:cNvPr id="14340" name="Рисунок 4" descr="61825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viktor3951 - альбом &quot;Военный альбом / Вторая мировая война / Воинские похороны, могилы, кладбища / Могилы союзников&quot; на Яндекс.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381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3962400" y="1066800"/>
            <a:ext cx="480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«Си фочым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эпл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э есшэк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ауэ»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86200" y="1524000"/>
            <a:ext cx="5029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>
                <a:latin typeface="Heather Script One" pitchFamily="2" charset="0"/>
              </a:rPr>
              <a:t>Нэмыцэр хуэму бжьэпэм док</a:t>
            </a:r>
            <a:r>
              <a:rPr lang="en-US" sz="3600" b="1">
                <a:latin typeface="Heather Script One" pitchFamily="2" charset="0"/>
              </a:rPr>
              <a:t>I</a:t>
            </a:r>
            <a:r>
              <a:rPr lang="ru-RU" sz="3600" b="1">
                <a:latin typeface="Heather Script One" pitchFamily="2" charset="0"/>
              </a:rPr>
              <a:t>,</a:t>
            </a:r>
          </a:p>
          <a:p>
            <a:r>
              <a:rPr lang="ru-RU" sz="3600" b="1">
                <a:latin typeface="Heather Script One" pitchFamily="2" charset="0"/>
              </a:rPr>
              <a:t>Къурш щхъуант</a:t>
            </a:r>
            <a:r>
              <a:rPr lang="en-US" sz="3600" b="1">
                <a:latin typeface="Heather Script One" pitchFamily="2" charset="0"/>
              </a:rPr>
              <a:t>I</a:t>
            </a:r>
            <a:r>
              <a:rPr lang="ru-RU" sz="3600" b="1">
                <a:latin typeface="Heather Script One" pitchFamily="2" charset="0"/>
              </a:rPr>
              <a:t>э дахэм щыту йоплъ.</a:t>
            </a:r>
          </a:p>
          <a:p>
            <a:r>
              <a:rPr lang="ru-RU" sz="3600" b="1">
                <a:latin typeface="Heather Script One" pitchFamily="2" charset="0"/>
              </a:rPr>
              <a:t>Щ</a:t>
            </a:r>
            <a:r>
              <a:rPr lang="en-US" sz="3600" b="1">
                <a:latin typeface="Heather Script One" pitchFamily="2" charset="0"/>
              </a:rPr>
              <a:t>I</a:t>
            </a:r>
            <a:r>
              <a:rPr lang="ru-RU" sz="3600" b="1">
                <a:latin typeface="Heather Script One" pitchFamily="2" charset="0"/>
              </a:rPr>
              <a:t>ыгу сыщап</a:t>
            </a:r>
            <a:r>
              <a:rPr lang="en-US" sz="3600" b="1">
                <a:latin typeface="Heather Script One" pitchFamily="2" charset="0"/>
              </a:rPr>
              <a:t>I</a:t>
            </a:r>
            <a:r>
              <a:rPr lang="ru-RU" sz="3600" b="1">
                <a:latin typeface="Heather Script One" pitchFamily="2" charset="0"/>
              </a:rPr>
              <a:t>ами тетын лъок</a:t>
            </a:r>
            <a:r>
              <a:rPr lang="en-US" sz="3600" b="1">
                <a:latin typeface="Heather Script One" pitchFamily="2" charset="0"/>
              </a:rPr>
              <a:t>I</a:t>
            </a:r>
            <a:r>
              <a:rPr lang="ru-RU" sz="3600" b="1">
                <a:latin typeface="Heather Script One" pitchFamily="2" charset="0"/>
              </a:rPr>
              <a:t>,</a:t>
            </a:r>
          </a:p>
          <a:p>
            <a:r>
              <a:rPr lang="ru-RU" sz="3600" b="1">
                <a:latin typeface="Heather Script One" pitchFamily="2" charset="0"/>
              </a:rPr>
              <a:t>Ар сыту хьэлъэ. Си гур къоплъ.</a:t>
            </a:r>
          </a:p>
        </p:txBody>
      </p:sp>
      <p:pic>
        <p:nvPicPr>
          <p:cNvPr id="70658" name="Picture 2" descr="НОВОРОССИЯ rusfact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3733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4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3962400" y="1066800"/>
            <a:ext cx="480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«Си фочым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эпл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э есшэк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ауэ»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4191000" y="1524000"/>
            <a:ext cx="49530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>
                <a:latin typeface="Ariston" pitchFamily="66" charset="0"/>
              </a:rPr>
              <a:t>Ар бийм хуэздэнкъым, щ</a:t>
            </a:r>
            <a:r>
              <a:rPr lang="en-US" sz="3600" b="1">
                <a:latin typeface="Ariston" pitchFamily="66" charset="0"/>
              </a:rPr>
              <a:t>I</a:t>
            </a:r>
            <a:r>
              <a:rPr lang="ru-RU" sz="3600" b="1">
                <a:latin typeface="Ariston" pitchFamily="66" charset="0"/>
              </a:rPr>
              <a:t>ы уи ф</a:t>
            </a:r>
            <a:r>
              <a:rPr lang="en-US" sz="3600" b="1">
                <a:latin typeface="Ariston" pitchFamily="66" charset="0"/>
              </a:rPr>
              <a:t>I</a:t>
            </a:r>
            <a:r>
              <a:rPr lang="ru-RU" sz="3600" b="1">
                <a:latin typeface="Ariston" pitchFamily="66" charset="0"/>
              </a:rPr>
              <a:t>эщ, </a:t>
            </a:r>
          </a:p>
          <a:p>
            <a:r>
              <a:rPr lang="ru-RU" sz="3600" b="1">
                <a:latin typeface="Ariston" pitchFamily="66" charset="0"/>
              </a:rPr>
              <a:t>Абы и щ</a:t>
            </a:r>
            <a:r>
              <a:rPr lang="en-US" sz="3600" b="1">
                <a:latin typeface="Ariston" pitchFamily="66" charset="0"/>
              </a:rPr>
              <a:t>I</a:t>
            </a:r>
            <a:r>
              <a:rPr lang="ru-RU" sz="3600" b="1">
                <a:latin typeface="Ariston" pitchFamily="66" charset="0"/>
              </a:rPr>
              <a:t>ап</a:t>
            </a:r>
            <a:r>
              <a:rPr lang="en-US" sz="3600" b="1">
                <a:latin typeface="Ariston" pitchFamily="66" charset="0"/>
              </a:rPr>
              <a:t>I</a:t>
            </a:r>
            <a:r>
              <a:rPr lang="ru-RU" sz="3600" b="1">
                <a:latin typeface="Ariston" pitchFamily="66" charset="0"/>
              </a:rPr>
              <a:t>эм сынэсынщ,</a:t>
            </a:r>
          </a:p>
          <a:p>
            <a:r>
              <a:rPr lang="ru-RU" sz="3600" b="1">
                <a:latin typeface="Ariston" pitchFamily="66" charset="0"/>
              </a:rPr>
              <a:t>Ди щ</a:t>
            </a:r>
            <a:r>
              <a:rPr lang="en-US" sz="3600" b="1">
                <a:latin typeface="Ariston" pitchFamily="66" charset="0"/>
              </a:rPr>
              <a:t>I</a:t>
            </a:r>
            <a:r>
              <a:rPr lang="ru-RU" sz="3600" b="1">
                <a:latin typeface="Ariston" pitchFamily="66" charset="0"/>
              </a:rPr>
              <a:t>ыгу къарук</a:t>
            </a:r>
            <a:r>
              <a:rPr lang="en-US" sz="3600" b="1">
                <a:latin typeface="Ariston" pitchFamily="66" charset="0"/>
              </a:rPr>
              <a:t>I</a:t>
            </a:r>
            <a:r>
              <a:rPr lang="ru-RU" sz="3600" b="1">
                <a:latin typeface="Ariston" pitchFamily="66" charset="0"/>
              </a:rPr>
              <a:t>э сэ сылъэщщ,</a:t>
            </a:r>
          </a:p>
          <a:p>
            <a:r>
              <a:rPr lang="ru-RU" sz="3600" b="1">
                <a:latin typeface="Ariston" pitchFamily="66" charset="0"/>
              </a:rPr>
              <a:t>А бийм сэ мащэр лъызгъэсынщ.</a:t>
            </a:r>
          </a:p>
          <a:p>
            <a:pPr eaLnBrk="0" hangingPunct="0"/>
            <a:endParaRPr lang="ru-RU" sz="3600" b="1">
              <a:latin typeface="Heather Script One" pitchFamily="2" charset="0"/>
            </a:endParaRPr>
          </a:p>
        </p:txBody>
      </p:sp>
      <p:pic>
        <p:nvPicPr>
          <p:cNvPr id="16388" name="Рисунок 4" descr="61825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Документальное фото ВОВ 1941-1945 (95 фотографий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3505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371600" y="1143000"/>
            <a:ext cx="67056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2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743200" y="838200"/>
            <a:ext cx="3322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u="sng"/>
              <a:t>К</a:t>
            </a:r>
            <a:r>
              <a:rPr lang="en-US" b="1" i="1" u="sng"/>
              <a:t>I</a:t>
            </a:r>
            <a:r>
              <a:rPr lang="ru-RU" b="1" i="1" u="sng"/>
              <a:t>ыщокъуэ Алим «Сабий» </a:t>
            </a:r>
            <a:endParaRPr lang="ru-RU" i="1" u="sng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5334000" y="1095375"/>
            <a:ext cx="3810000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latin typeface="AnastasiaScript" pitchFamily="2" charset="0"/>
                <a:cs typeface="Times New Roman" pitchFamily="18" charset="0"/>
              </a:rPr>
              <a:t>Гугъуехь е гуауэ сыхуэзами, </a:t>
            </a:r>
            <a:endParaRPr lang="ru-RU" sz="3600" b="1">
              <a:latin typeface="AnastasiaScript" pitchFamily="2" charset="0"/>
            </a:endParaRPr>
          </a:p>
          <a:p>
            <a:pPr eaLnBrk="0" hangingPunct="0"/>
            <a:r>
              <a:rPr lang="ru-RU" sz="3600" b="1">
                <a:latin typeface="AnastasiaScript" pitchFamily="2" charset="0"/>
                <a:cs typeface="Times New Roman" pitchFamily="18" charset="0"/>
              </a:rPr>
              <a:t>Нэпс тк</a:t>
            </a:r>
            <a:r>
              <a:rPr lang="en-US" sz="3600" b="1">
                <a:latin typeface="AnastasiaScript" pitchFamily="2" charset="0"/>
                <a:cs typeface="Times New Roman" pitchFamily="18" charset="0"/>
              </a:rPr>
              <a:t>I</a:t>
            </a:r>
            <a:r>
              <a:rPr lang="ru-RU" sz="3600" b="1">
                <a:latin typeface="AnastasiaScript" pitchFamily="2" charset="0"/>
                <a:cs typeface="Times New Roman" pitchFamily="18" charset="0"/>
              </a:rPr>
              <a:t>уэпс си гъащ</a:t>
            </a:r>
            <a:r>
              <a:rPr lang="en-US" sz="3600" b="1">
                <a:latin typeface="AnastasiaScript" pitchFamily="2" charset="0"/>
                <a:cs typeface="Times New Roman" pitchFamily="18" charset="0"/>
              </a:rPr>
              <a:t>I</a:t>
            </a:r>
            <a:r>
              <a:rPr lang="ru-RU" sz="3600" b="1">
                <a:latin typeface="AnastasiaScript" pitchFamily="2" charset="0"/>
                <a:cs typeface="Times New Roman" pitchFamily="18" charset="0"/>
              </a:rPr>
              <a:t>эм сф</a:t>
            </a:r>
            <a:r>
              <a:rPr lang="en-US" sz="3600" b="1">
                <a:latin typeface="AnastasiaScript" pitchFamily="2" charset="0"/>
                <a:cs typeface="Times New Roman" pitchFamily="18" charset="0"/>
              </a:rPr>
              <a:t>I</a:t>
            </a:r>
            <a:r>
              <a:rPr lang="ru-RU" sz="3600" b="1">
                <a:latin typeface="AnastasiaScript" pitchFamily="2" charset="0"/>
                <a:cs typeface="Times New Roman" pitchFamily="18" charset="0"/>
              </a:rPr>
              <a:t>эк</a:t>
            </a:r>
            <a:r>
              <a:rPr lang="en-US" sz="3600" b="1">
                <a:latin typeface="AnastasiaScript" pitchFamily="2" charset="0"/>
                <a:cs typeface="Times New Roman" pitchFamily="18" charset="0"/>
              </a:rPr>
              <a:t>I</a:t>
            </a:r>
            <a:r>
              <a:rPr lang="ru-RU" sz="3600" b="1">
                <a:latin typeface="AnastasiaScript" pitchFamily="2" charset="0"/>
                <a:cs typeface="Times New Roman" pitchFamily="18" charset="0"/>
              </a:rPr>
              <a:t>уэдакъым.</a:t>
            </a:r>
            <a:endParaRPr lang="ru-RU" sz="3600" b="1">
              <a:latin typeface="AnastasiaScript" pitchFamily="2" charset="0"/>
            </a:endParaRPr>
          </a:p>
          <a:p>
            <a:pPr eaLnBrk="0" hangingPunct="0"/>
            <a:r>
              <a:rPr lang="ru-RU" sz="3600" b="1">
                <a:latin typeface="AnastasiaScript" pitchFamily="2" charset="0"/>
                <a:cs typeface="Times New Roman" pitchFamily="18" charset="0"/>
              </a:rPr>
              <a:t>Мыбдеж сигу дауэ згъэбыдами,</a:t>
            </a:r>
            <a:endParaRPr lang="ru-RU" sz="3600" b="1">
              <a:latin typeface="AnastasiaScript" pitchFamily="2" charset="0"/>
            </a:endParaRPr>
          </a:p>
          <a:p>
            <a:pPr eaLnBrk="0" hangingPunct="0"/>
            <a:r>
              <a:rPr lang="ru-RU" sz="3600" b="1">
                <a:latin typeface="AnastasiaScript" pitchFamily="2" charset="0"/>
                <a:cs typeface="Times New Roman" pitchFamily="18" charset="0"/>
              </a:rPr>
              <a:t>Сшы</a:t>
            </a:r>
            <a:r>
              <a:rPr lang="en-US" sz="3600" b="1">
                <a:latin typeface="AnastasiaScript" pitchFamily="2" charset="0"/>
                <a:cs typeface="Times New Roman" pitchFamily="18" charset="0"/>
              </a:rPr>
              <a:t>I</a:t>
            </a:r>
            <a:r>
              <a:rPr lang="ru-RU" sz="3600" b="1">
                <a:latin typeface="AnastasiaScript" pitchFamily="2" charset="0"/>
                <a:cs typeface="Times New Roman" pitchFamily="18" charset="0"/>
              </a:rPr>
              <a:t>эн си нэпсыр сэ слъэк</a:t>
            </a:r>
            <a:r>
              <a:rPr lang="en-US" sz="3600" b="1">
                <a:latin typeface="AnastasiaScript" pitchFamily="2" charset="0"/>
                <a:cs typeface="Times New Roman" pitchFamily="18" charset="0"/>
              </a:rPr>
              <a:t>I</a:t>
            </a:r>
            <a:r>
              <a:rPr lang="ru-RU" sz="3600" b="1">
                <a:latin typeface="AnastasiaScript" pitchFamily="2" charset="0"/>
                <a:cs typeface="Times New Roman" pitchFamily="18" charset="0"/>
              </a:rPr>
              <a:t>акъым.</a:t>
            </a:r>
            <a:endParaRPr lang="ru-RU" sz="3600" b="1">
              <a:latin typeface="AnastasiaScript" pitchFamily="2" charset="0"/>
            </a:endParaRPr>
          </a:p>
        </p:txBody>
      </p:sp>
      <p:pic>
        <p:nvPicPr>
          <p:cNvPr id="4" name="Рисунок 3" descr="0_13415_d225f13e_orig.6lobd8raaqw4s0ko4s0gos00s.ejcuplo1l0oo0sk8c40s8osc4.th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441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4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2743200" y="838200"/>
            <a:ext cx="3322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u="sng"/>
              <a:t>К</a:t>
            </a:r>
            <a:r>
              <a:rPr lang="en-US" b="1" i="1" u="sng"/>
              <a:t>I</a:t>
            </a:r>
            <a:r>
              <a:rPr lang="ru-RU" b="1" i="1" u="sng"/>
              <a:t>ыщокъуэ Алим «Сабий» </a:t>
            </a:r>
            <a:endParaRPr lang="ru-RU" i="1" u="sng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5334000" y="1066800"/>
            <a:ext cx="3810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>
                <a:latin typeface="Heather Script One" pitchFamily="2" charset="0"/>
              </a:rPr>
              <a:t>Ди фочыр быдэу </a:t>
            </a:r>
            <a:r>
              <a:rPr lang="en-US" sz="3600" b="1">
                <a:latin typeface="Heather Script One" pitchFamily="2" charset="0"/>
              </a:rPr>
              <a:t>I</a:t>
            </a:r>
            <a:r>
              <a:rPr lang="ru-RU" sz="3600" b="1">
                <a:latin typeface="Heather Script One" pitchFamily="2" charset="0"/>
              </a:rPr>
              <a:t>ит</a:t>
            </a:r>
            <a:r>
              <a:rPr lang="en-US" sz="3600" b="1">
                <a:latin typeface="Heather Script One" pitchFamily="2" charset="0"/>
              </a:rPr>
              <a:t>I</a:t>
            </a:r>
            <a:r>
              <a:rPr lang="ru-RU" sz="3600" b="1">
                <a:latin typeface="Heather Script One" pitchFamily="2" charset="0"/>
              </a:rPr>
              <a:t>к</a:t>
            </a:r>
            <a:r>
              <a:rPr lang="en-US" sz="3600" b="1">
                <a:latin typeface="Heather Script One" pitchFamily="2" charset="0"/>
              </a:rPr>
              <a:t>I</a:t>
            </a:r>
            <a:r>
              <a:rPr lang="ru-RU" sz="3600" b="1">
                <a:latin typeface="Heather Script One" pitchFamily="2" charset="0"/>
              </a:rPr>
              <a:t>э ткъузу,</a:t>
            </a:r>
          </a:p>
          <a:p>
            <a:r>
              <a:rPr lang="ru-RU" sz="3600" b="1">
                <a:latin typeface="Heather Script One" pitchFamily="2" charset="0"/>
              </a:rPr>
              <a:t>Бийр зыдэс къалэм дыдэуат.</a:t>
            </a:r>
          </a:p>
          <a:p>
            <a:r>
              <a:rPr lang="ru-RU" sz="3600" b="1">
                <a:latin typeface="Heather Script One" pitchFamily="2" charset="0"/>
              </a:rPr>
              <a:t>Зауаем къалэр игъэгызу,</a:t>
            </a:r>
          </a:p>
          <a:p>
            <a:r>
              <a:rPr lang="ru-RU" sz="3600" b="1">
                <a:latin typeface="Heather Script One" pitchFamily="2" charset="0"/>
              </a:rPr>
              <a:t>Топ </a:t>
            </a:r>
            <a:r>
              <a:rPr lang="en-US" sz="3600" b="1">
                <a:latin typeface="Heather Script One" pitchFamily="2" charset="0"/>
              </a:rPr>
              <a:t>I</a:t>
            </a:r>
            <a:r>
              <a:rPr lang="ru-RU" sz="3600" b="1">
                <a:latin typeface="Heather Script One" pitchFamily="2" charset="0"/>
              </a:rPr>
              <a:t>эджэ зэуэ зэдеуат.</a:t>
            </a:r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57200" y="1295400"/>
            <a:ext cx="434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2743200" y="838200"/>
            <a:ext cx="3322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u="sng"/>
              <a:t>К</a:t>
            </a:r>
            <a:r>
              <a:rPr lang="en-US" b="1" i="1" u="sng"/>
              <a:t>I</a:t>
            </a:r>
            <a:r>
              <a:rPr lang="ru-RU" b="1" i="1" u="sng"/>
              <a:t>ыщокъуэ Алим «Сабий» </a:t>
            </a:r>
            <a:endParaRPr lang="ru-RU" i="1" u="sng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5334000" y="942975"/>
            <a:ext cx="381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>
                <a:latin typeface="Ariston" pitchFamily="66" charset="0"/>
              </a:rPr>
              <a:t>Маф</a:t>
            </a:r>
            <a:r>
              <a:rPr lang="en-US" sz="3600" b="1">
                <a:latin typeface="Ariston" pitchFamily="66" charset="0"/>
              </a:rPr>
              <a:t>I</a:t>
            </a:r>
            <a:r>
              <a:rPr lang="ru-RU" sz="3600" b="1">
                <a:latin typeface="Ariston" pitchFamily="66" charset="0"/>
              </a:rPr>
              <a:t>эсым ису унэр лъалъэрт,</a:t>
            </a:r>
          </a:p>
          <a:p>
            <a:r>
              <a:rPr lang="ru-RU" sz="3600" b="1">
                <a:latin typeface="Ariston" pitchFamily="66" charset="0"/>
              </a:rPr>
              <a:t>Сабий гузасэ ныбгъэдэту,</a:t>
            </a:r>
          </a:p>
          <a:p>
            <a:r>
              <a:rPr lang="ru-RU" sz="3600" b="1">
                <a:latin typeface="Ariston" pitchFamily="66" charset="0"/>
              </a:rPr>
              <a:t>Шынэу а зеиншэр зи мыпсалъэт,</a:t>
            </a:r>
          </a:p>
          <a:p>
            <a:r>
              <a:rPr lang="ru-RU" sz="3600" b="1">
                <a:latin typeface="Ariston" pitchFamily="66" charset="0"/>
              </a:rPr>
              <a:t>Гъын куэдым и гур хигъэлъэту.</a:t>
            </a:r>
          </a:p>
        </p:txBody>
      </p:sp>
      <p:pic>
        <p:nvPicPr>
          <p:cNvPr id="5" name="i-main-pic" descr="Картинка 207 из 44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52400" y="1752600"/>
            <a:ext cx="51625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5" descr="618258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8763000" cy="762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400" b="1" smtClean="0">
                <a:cs typeface="FreesiaUPC" pitchFamily="34" charset="-34"/>
              </a:rPr>
              <a:t>Майм и 9 – Тек</a:t>
            </a:r>
            <a:r>
              <a:rPr lang="en-US" sz="4400" b="1" smtClean="0">
                <a:cs typeface="FreesiaUPC" pitchFamily="34" charset="-34"/>
              </a:rPr>
              <a:t>I</a:t>
            </a:r>
            <a:r>
              <a:rPr lang="ru-RU" sz="4400" b="1" smtClean="0">
                <a:cs typeface="FreesiaUPC" pitchFamily="34" charset="-34"/>
              </a:rPr>
              <a:t>уэныгъэшхуэм и махуэ!</a:t>
            </a:r>
            <a:endParaRPr lang="ru-RU" sz="4400" b="1" u="sng" smtClean="0">
              <a:cs typeface="FreesiaUPC" pitchFamily="34" charset="-34"/>
            </a:endParaRPr>
          </a:p>
        </p:txBody>
      </p:sp>
      <p:pic>
        <p:nvPicPr>
          <p:cNvPr id="3075" name="Рисунок 3" descr="61825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657600"/>
            <a:ext cx="251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5" descr="61825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657600"/>
            <a:ext cx="251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6" descr="61825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657600"/>
            <a:ext cx="251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7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066800"/>
            <a:ext cx="13716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8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066800"/>
            <a:ext cx="13716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9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066800"/>
            <a:ext cx="13716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Рисунок 10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066800"/>
            <a:ext cx="13716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Рисунок 11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13716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2743200" y="838200"/>
            <a:ext cx="3322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u="sng"/>
              <a:t>К</a:t>
            </a:r>
            <a:r>
              <a:rPr lang="en-US" b="1" i="1" u="sng"/>
              <a:t>I</a:t>
            </a:r>
            <a:r>
              <a:rPr lang="ru-RU" b="1" i="1" u="sng"/>
              <a:t>ыщокъуэ Алим «Сабий» </a:t>
            </a:r>
            <a:endParaRPr lang="ru-RU" i="1" u="sng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5181600" y="665163"/>
            <a:ext cx="3962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>
                <a:latin typeface="AnastasiaScript" pitchFamily="2" charset="0"/>
              </a:rPr>
              <a:t>Къэк</a:t>
            </a:r>
            <a:r>
              <a:rPr lang="en-US" sz="3600" b="1">
                <a:latin typeface="AnastasiaScript" pitchFamily="2" charset="0"/>
              </a:rPr>
              <a:t>I</a:t>
            </a:r>
            <a:r>
              <a:rPr lang="ru-RU" sz="3600" b="1">
                <a:latin typeface="AnastasiaScript" pitchFamily="2" charset="0"/>
              </a:rPr>
              <a:t>ащ сэ си гум сипхъу сэ згъаф</a:t>
            </a:r>
            <a:r>
              <a:rPr lang="en-US" sz="3600" b="1">
                <a:latin typeface="AnastasiaScript" pitchFamily="2" charset="0"/>
              </a:rPr>
              <a:t>I</a:t>
            </a:r>
            <a:r>
              <a:rPr lang="ru-RU" sz="3600" b="1">
                <a:latin typeface="AnastasiaScript" pitchFamily="2" charset="0"/>
              </a:rPr>
              <a:t>эр,</a:t>
            </a:r>
          </a:p>
          <a:p>
            <a:r>
              <a:rPr lang="ru-RU" sz="3600" b="1">
                <a:latin typeface="AnastasiaScript" pitchFamily="2" charset="0"/>
              </a:rPr>
              <a:t>Сабийхэр хъумап</a:t>
            </a:r>
            <a:r>
              <a:rPr lang="en-US" sz="3600" b="1">
                <a:latin typeface="AnastasiaScript" pitchFamily="2" charset="0"/>
              </a:rPr>
              <a:t>I</a:t>
            </a:r>
            <a:r>
              <a:rPr lang="ru-RU" sz="3600" b="1">
                <a:latin typeface="AnastasiaScript" pitchFamily="2" charset="0"/>
              </a:rPr>
              <a:t>эм щызгъэпщк</a:t>
            </a:r>
            <a:r>
              <a:rPr lang="en-US" sz="3600" b="1">
                <a:latin typeface="AnastasiaScript" pitchFamily="2" charset="0"/>
              </a:rPr>
              <a:t>I</a:t>
            </a:r>
            <a:r>
              <a:rPr lang="ru-RU" sz="3600" b="1">
                <a:latin typeface="AnastasiaScript" pitchFamily="2" charset="0"/>
              </a:rPr>
              <a:t>уауэ,</a:t>
            </a:r>
          </a:p>
          <a:p>
            <a:r>
              <a:rPr lang="ru-RU" sz="3600" b="1">
                <a:latin typeface="AnastasiaScript" pitchFamily="2" charset="0"/>
              </a:rPr>
              <a:t>Си псылъэм иту псы езгъафэт.</a:t>
            </a:r>
          </a:p>
          <a:p>
            <a:r>
              <a:rPr lang="ru-RU" sz="3600" b="1">
                <a:latin typeface="AnastasiaScript" pitchFamily="2" charset="0"/>
              </a:rPr>
              <a:t>И гуауэр си гум щымытк</a:t>
            </a:r>
            <a:r>
              <a:rPr lang="en-US" sz="3600" b="1">
                <a:latin typeface="AnastasiaScript" pitchFamily="2" charset="0"/>
              </a:rPr>
              <a:t>I</a:t>
            </a:r>
            <a:r>
              <a:rPr lang="ru-RU" sz="3600" b="1">
                <a:latin typeface="AnastasiaScript" pitchFamily="2" charset="0"/>
              </a:rPr>
              <a:t>уауэ.</a:t>
            </a:r>
          </a:p>
        </p:txBody>
      </p:sp>
      <p:pic>
        <p:nvPicPr>
          <p:cNvPr id="74754" name="Picture 2" descr="Осада немецкими, финскими и испанскими (Голубая дивизия) войсками - 30 Января 2014 - Blog - Opus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4724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4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2743200" y="838200"/>
            <a:ext cx="3322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u="sng"/>
              <a:t>К</a:t>
            </a:r>
            <a:r>
              <a:rPr lang="en-US" b="1" i="1" u="sng"/>
              <a:t>I</a:t>
            </a:r>
            <a:r>
              <a:rPr lang="ru-RU" b="1" i="1" u="sng"/>
              <a:t>ыщокъуэ Алим «Сабий» </a:t>
            </a:r>
            <a:endParaRPr lang="ru-RU" i="1" u="sng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5029200" y="1143000"/>
            <a:ext cx="4114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>
                <a:latin typeface="Heather Script One" pitchFamily="2" charset="0"/>
              </a:rPr>
              <a:t>- Фи деж сыздэшэ, дадэ лъап</a:t>
            </a:r>
            <a:r>
              <a:rPr lang="en-US" sz="3600" b="1">
                <a:latin typeface="Heather Script One" pitchFamily="2" charset="0"/>
              </a:rPr>
              <a:t>I</a:t>
            </a:r>
            <a:r>
              <a:rPr lang="ru-RU" sz="3600" b="1">
                <a:latin typeface="Heather Script One" pitchFamily="2" charset="0"/>
              </a:rPr>
              <a:t>э,</a:t>
            </a:r>
          </a:p>
          <a:p>
            <a:r>
              <a:rPr lang="ru-RU" sz="3600" b="1">
                <a:latin typeface="Heather Script One" pitchFamily="2" charset="0"/>
              </a:rPr>
              <a:t>Сыгъынкъым… Си анэр яук</a:t>
            </a:r>
            <a:r>
              <a:rPr lang="en-US" sz="3600" b="1">
                <a:latin typeface="Heather Script One" pitchFamily="2" charset="0"/>
              </a:rPr>
              <a:t>I</a:t>
            </a:r>
            <a:r>
              <a:rPr lang="ru-RU" sz="3600" b="1">
                <a:latin typeface="Heather Script One" pitchFamily="2" charset="0"/>
              </a:rPr>
              <a:t>ащ</a:t>
            </a:r>
          </a:p>
          <a:p>
            <a:r>
              <a:rPr lang="ru-RU" sz="3600" b="1">
                <a:latin typeface="Heather Script One" pitchFamily="2" charset="0"/>
              </a:rPr>
              <a:t>Нэмыцэм, - жи</a:t>
            </a:r>
            <a:r>
              <a:rPr lang="en-US" sz="3600" b="1">
                <a:latin typeface="Heather Script One" pitchFamily="2" charset="0"/>
              </a:rPr>
              <a:t>I</a:t>
            </a:r>
            <a:r>
              <a:rPr lang="ru-RU" sz="3600" b="1">
                <a:latin typeface="Heather Script One" pitchFamily="2" charset="0"/>
              </a:rPr>
              <a:t>эрт хъыджэбз ц</a:t>
            </a:r>
            <a:r>
              <a:rPr lang="en-US" sz="3600" b="1">
                <a:latin typeface="Heather Script One" pitchFamily="2" charset="0"/>
              </a:rPr>
              <a:t>I</a:t>
            </a:r>
            <a:r>
              <a:rPr lang="ru-RU" sz="3600" b="1">
                <a:latin typeface="Heather Script One" pitchFamily="2" charset="0"/>
              </a:rPr>
              <a:t>ыку</a:t>
            </a:r>
            <a:r>
              <a:rPr lang="en-US" sz="3600" b="1">
                <a:latin typeface="Heather Script One" pitchFamily="2" charset="0"/>
              </a:rPr>
              <a:t>I</a:t>
            </a:r>
            <a:r>
              <a:rPr lang="ru-RU" sz="3600" b="1">
                <a:latin typeface="Heather Script One" pitchFamily="2" charset="0"/>
              </a:rPr>
              <a:t>м.</a:t>
            </a:r>
          </a:p>
          <a:p>
            <a:r>
              <a:rPr lang="ru-RU" sz="3600" b="1">
                <a:latin typeface="Heather Script One" pitchFamily="2" charset="0"/>
              </a:rPr>
              <a:t>А псалъэр гущ</a:t>
            </a:r>
            <a:r>
              <a:rPr lang="en-US" sz="3600" b="1">
                <a:latin typeface="Heather Script One" pitchFamily="2" charset="0"/>
              </a:rPr>
              <a:t>I</a:t>
            </a:r>
            <a:r>
              <a:rPr lang="ru-RU" sz="3600" b="1">
                <a:latin typeface="Heather Script One" pitchFamily="2" charset="0"/>
              </a:rPr>
              <a:t>эм щытэджащ.</a:t>
            </a:r>
          </a:p>
        </p:txBody>
      </p:sp>
      <p:pic>
        <p:nvPicPr>
          <p:cNvPr id="75778" name="Picture 2" descr="Война... / marinko / блог / Hiblogger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4022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4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2743200" y="838200"/>
            <a:ext cx="3322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u="sng"/>
              <a:t>К</a:t>
            </a:r>
            <a:r>
              <a:rPr lang="en-US" b="1" i="1" u="sng"/>
              <a:t>I</a:t>
            </a:r>
            <a:r>
              <a:rPr lang="ru-RU" b="1" i="1" u="sng"/>
              <a:t>ыщокъуэ Алим «Сабий» </a:t>
            </a:r>
            <a:endParaRPr lang="ru-RU" i="1" u="sng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429000" y="692150"/>
            <a:ext cx="5486400" cy="655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latin typeface="Ariston" pitchFamily="66" charset="0"/>
              </a:rPr>
              <a:t>Ди бгыщхьэ мывэ къыщехуэхыу</a:t>
            </a:r>
          </a:p>
          <a:p>
            <a:r>
              <a:rPr lang="ru-RU" sz="3200" b="1">
                <a:latin typeface="Ariston" pitchFamily="66" charset="0"/>
              </a:rPr>
              <a:t>Къыр куум и лъэгум щыбзэхам,</a:t>
            </a:r>
          </a:p>
          <a:p>
            <a:r>
              <a:rPr lang="ru-RU" sz="3200" b="1">
                <a:latin typeface="Ariston" pitchFamily="66" charset="0"/>
              </a:rPr>
              <a:t>Си нэпсыр хуэдэу мис къыпыхури</a:t>
            </a:r>
          </a:p>
          <a:p>
            <a:r>
              <a:rPr lang="ru-RU" sz="3200" b="1">
                <a:latin typeface="Ariston" pitchFamily="66" charset="0"/>
              </a:rPr>
              <a:t>Си нэк</a:t>
            </a:r>
            <a:r>
              <a:rPr lang="en-US" sz="3200" b="1">
                <a:latin typeface="Ariston" pitchFamily="66" charset="0"/>
              </a:rPr>
              <a:t>I</a:t>
            </a:r>
            <a:r>
              <a:rPr lang="ru-RU" sz="3200" b="1">
                <a:latin typeface="Ariston" pitchFamily="66" charset="0"/>
              </a:rPr>
              <a:t>у гын </a:t>
            </a:r>
            <a:r>
              <a:rPr lang="en-US" sz="3200" b="1">
                <a:latin typeface="Ariston" pitchFamily="66" charset="0"/>
              </a:rPr>
              <a:t>I</a:t>
            </a:r>
            <a:r>
              <a:rPr lang="ru-RU" sz="3200" b="1">
                <a:latin typeface="Ariston" pitchFamily="66" charset="0"/>
              </a:rPr>
              <a:t>угъуэм щытенат,</a:t>
            </a:r>
          </a:p>
          <a:p>
            <a:r>
              <a:rPr lang="ru-RU" sz="3200" b="1">
                <a:latin typeface="Ariston" pitchFamily="66" charset="0"/>
              </a:rPr>
              <a:t>Налкъутналмэсу нэпсыр лыдри</a:t>
            </a:r>
          </a:p>
          <a:p>
            <a:r>
              <a:rPr lang="ru-RU" sz="3200" b="1">
                <a:latin typeface="Ariston" pitchFamily="66" charset="0"/>
              </a:rPr>
              <a:t>Сабий щхьэц хужьым хэк</a:t>
            </a:r>
            <a:r>
              <a:rPr lang="en-US" sz="3200" b="1">
                <a:latin typeface="Ariston" pitchFamily="66" charset="0"/>
              </a:rPr>
              <a:t>I</a:t>
            </a:r>
            <a:r>
              <a:rPr lang="ru-RU" sz="3200" b="1">
                <a:latin typeface="Ariston" pitchFamily="66" charset="0"/>
              </a:rPr>
              <a:t>уэдат.</a:t>
            </a:r>
          </a:p>
          <a:p>
            <a:pPr eaLnBrk="0" hangingPunct="0"/>
            <a:endParaRPr lang="ru-RU" sz="3600" b="1">
              <a:latin typeface="AnastasiaScript" pitchFamily="2" charset="0"/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31242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4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2743200" y="838200"/>
            <a:ext cx="3322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u="sng"/>
              <a:t>К</a:t>
            </a:r>
            <a:r>
              <a:rPr lang="en-US" b="1" i="1" u="sng"/>
              <a:t>I</a:t>
            </a:r>
            <a:r>
              <a:rPr lang="ru-RU" b="1" i="1" u="sng"/>
              <a:t>ыщокъуэ Алим «Сабий» </a:t>
            </a:r>
            <a:endParaRPr lang="ru-RU" i="1" u="sng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352800" y="20638"/>
            <a:ext cx="57912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>
                <a:latin typeface="Heather Script One" pitchFamily="2" charset="0"/>
              </a:rPr>
              <a:t>А ц</a:t>
            </a:r>
            <a:r>
              <a:rPr lang="en-US" sz="3600" b="1">
                <a:latin typeface="Heather Script One" pitchFamily="2" charset="0"/>
              </a:rPr>
              <a:t>I</a:t>
            </a:r>
            <a:r>
              <a:rPr lang="ru-RU" sz="3600" b="1">
                <a:latin typeface="Heather Script One" pitchFamily="2" charset="0"/>
              </a:rPr>
              <a:t>ык</a:t>
            </a:r>
            <a:r>
              <a:rPr lang="en-US" sz="3600" b="1">
                <a:latin typeface="Heather Script One" pitchFamily="2" charset="0"/>
              </a:rPr>
              <a:t>I</a:t>
            </a:r>
            <a:r>
              <a:rPr lang="ru-RU" sz="3600" b="1">
                <a:latin typeface="Heather Script One" pitchFamily="2" charset="0"/>
              </a:rPr>
              <a:t>ур хуэму къэзубыдри,</a:t>
            </a:r>
          </a:p>
          <a:p>
            <a:r>
              <a:rPr lang="ru-RU" sz="3600" b="1">
                <a:latin typeface="Heather Script One" pitchFamily="2" charset="0"/>
              </a:rPr>
              <a:t>Си бын пэлъытэу ба хуэсщ</a:t>
            </a:r>
            <a:r>
              <a:rPr lang="en-US" sz="3600" b="1">
                <a:latin typeface="Heather Script One" pitchFamily="2" charset="0"/>
              </a:rPr>
              <a:t>I</a:t>
            </a:r>
            <a:r>
              <a:rPr lang="ru-RU" sz="3600" b="1">
                <a:latin typeface="Heather Script One" pitchFamily="2" charset="0"/>
              </a:rPr>
              <a:t>ат.</a:t>
            </a:r>
          </a:p>
          <a:p>
            <a:r>
              <a:rPr lang="ru-RU" sz="3600" b="1">
                <a:latin typeface="Heather Script One" pitchFamily="2" charset="0"/>
              </a:rPr>
              <a:t>Ит</a:t>
            </a:r>
            <a:r>
              <a:rPr lang="en-US" sz="3600" b="1">
                <a:latin typeface="Heather Script One" pitchFamily="2" charset="0"/>
              </a:rPr>
              <a:t>I</a:t>
            </a:r>
            <a:r>
              <a:rPr lang="ru-RU" sz="3600" b="1">
                <a:latin typeface="Heather Script One" pitchFamily="2" charset="0"/>
              </a:rPr>
              <a:t>анэ и нэм сэ сыщ</a:t>
            </a:r>
            <a:r>
              <a:rPr lang="en-US" sz="3600" b="1">
                <a:latin typeface="Heather Script One" pitchFamily="2" charset="0"/>
              </a:rPr>
              <a:t>I</a:t>
            </a:r>
            <a:r>
              <a:rPr lang="ru-RU" sz="3600" b="1">
                <a:latin typeface="Heather Script One" pitchFamily="2" charset="0"/>
              </a:rPr>
              <a:t>эплъэу</a:t>
            </a:r>
          </a:p>
          <a:p>
            <a:r>
              <a:rPr lang="ru-RU" sz="3600" b="1">
                <a:latin typeface="Heather Script One" pitchFamily="2" charset="0"/>
              </a:rPr>
              <a:t>Сабийм и закъуэ тхьэ хуэс</a:t>
            </a:r>
            <a:r>
              <a:rPr lang="en-US" sz="3600" b="1">
                <a:latin typeface="Heather Script One" pitchFamily="2" charset="0"/>
              </a:rPr>
              <a:t>I</a:t>
            </a:r>
            <a:r>
              <a:rPr lang="ru-RU" sz="3600" b="1">
                <a:latin typeface="Heather Script One" pitchFamily="2" charset="0"/>
              </a:rPr>
              <a:t>уащ:</a:t>
            </a:r>
          </a:p>
          <a:p>
            <a:r>
              <a:rPr lang="ru-RU" sz="3600" b="1">
                <a:latin typeface="Heather Script One" pitchFamily="2" charset="0"/>
              </a:rPr>
              <a:t>Абы и гуауэм сигу къигъэплъу</a:t>
            </a:r>
          </a:p>
          <a:p>
            <a:r>
              <a:rPr lang="ru-RU" sz="3600" b="1">
                <a:latin typeface="Heather Script One" pitchFamily="2" charset="0"/>
              </a:rPr>
              <a:t>Сэ илъ сщ</a:t>
            </a:r>
            <a:r>
              <a:rPr lang="en-US" sz="3600" b="1">
                <a:latin typeface="Heather Script One" pitchFamily="2" charset="0"/>
              </a:rPr>
              <a:t>I</a:t>
            </a:r>
            <a:r>
              <a:rPr lang="ru-RU" sz="3600" b="1">
                <a:latin typeface="Heather Script One" pitchFamily="2" charset="0"/>
              </a:rPr>
              <a:t>эжыну тхьэ хуэс</a:t>
            </a:r>
            <a:r>
              <a:rPr lang="en-US" sz="3600" b="1">
                <a:latin typeface="Heather Script One" pitchFamily="2" charset="0"/>
              </a:rPr>
              <a:t>I</a:t>
            </a:r>
            <a:r>
              <a:rPr lang="ru-RU" sz="3600" b="1">
                <a:latin typeface="Heather Script One" pitchFamily="2" charset="0"/>
              </a:rPr>
              <a:t>уащ.</a:t>
            </a:r>
          </a:p>
        </p:txBody>
      </p:sp>
      <p:pic>
        <p:nvPicPr>
          <p:cNvPr id="81922" name="Picture 2" descr="Архив материалов - Персональный сай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32575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4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2743200" y="838200"/>
            <a:ext cx="3322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u="sng"/>
              <a:t>К</a:t>
            </a:r>
            <a:r>
              <a:rPr lang="en-US" b="1" i="1" u="sng"/>
              <a:t>I</a:t>
            </a:r>
            <a:r>
              <a:rPr lang="ru-RU" b="1" i="1" u="sng"/>
              <a:t>ыщокъуэ Алим «Сабий» </a:t>
            </a:r>
            <a:endParaRPr lang="ru-RU" i="1" u="sng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5334000" y="790575"/>
            <a:ext cx="3810000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latin typeface="AnastasiaScript" pitchFamily="2" charset="0"/>
                <a:cs typeface="Times New Roman" pitchFamily="18" charset="0"/>
              </a:rPr>
              <a:t>Гугъуехь е гуауэ сыхуэзами, </a:t>
            </a:r>
            <a:endParaRPr lang="ru-RU" sz="3600" b="1">
              <a:latin typeface="AnastasiaScript" pitchFamily="2" charset="0"/>
            </a:endParaRPr>
          </a:p>
          <a:p>
            <a:pPr eaLnBrk="0" hangingPunct="0"/>
            <a:r>
              <a:rPr lang="ru-RU" sz="3600" b="1">
                <a:latin typeface="AnastasiaScript" pitchFamily="2" charset="0"/>
                <a:cs typeface="Times New Roman" pitchFamily="18" charset="0"/>
              </a:rPr>
              <a:t>Нэпс тк</a:t>
            </a:r>
            <a:r>
              <a:rPr lang="en-US" sz="3600" b="1">
                <a:latin typeface="AnastasiaScript" pitchFamily="2" charset="0"/>
                <a:cs typeface="Times New Roman" pitchFamily="18" charset="0"/>
              </a:rPr>
              <a:t>I</a:t>
            </a:r>
            <a:r>
              <a:rPr lang="ru-RU" sz="3600" b="1">
                <a:latin typeface="AnastasiaScript" pitchFamily="2" charset="0"/>
                <a:cs typeface="Times New Roman" pitchFamily="18" charset="0"/>
              </a:rPr>
              <a:t>уэпс си гъащ</a:t>
            </a:r>
            <a:r>
              <a:rPr lang="en-US" sz="3600" b="1">
                <a:latin typeface="AnastasiaScript" pitchFamily="2" charset="0"/>
                <a:cs typeface="Times New Roman" pitchFamily="18" charset="0"/>
              </a:rPr>
              <a:t>I</a:t>
            </a:r>
            <a:r>
              <a:rPr lang="ru-RU" sz="3600" b="1">
                <a:latin typeface="AnastasiaScript" pitchFamily="2" charset="0"/>
                <a:cs typeface="Times New Roman" pitchFamily="18" charset="0"/>
              </a:rPr>
              <a:t>эм сф</a:t>
            </a:r>
            <a:r>
              <a:rPr lang="en-US" sz="3600" b="1">
                <a:latin typeface="AnastasiaScript" pitchFamily="2" charset="0"/>
                <a:cs typeface="Times New Roman" pitchFamily="18" charset="0"/>
              </a:rPr>
              <a:t>I</a:t>
            </a:r>
            <a:r>
              <a:rPr lang="ru-RU" sz="3600" b="1">
                <a:latin typeface="AnastasiaScript" pitchFamily="2" charset="0"/>
                <a:cs typeface="Times New Roman" pitchFamily="18" charset="0"/>
              </a:rPr>
              <a:t>эк</a:t>
            </a:r>
            <a:r>
              <a:rPr lang="en-US" sz="3600" b="1">
                <a:latin typeface="AnastasiaScript" pitchFamily="2" charset="0"/>
                <a:cs typeface="Times New Roman" pitchFamily="18" charset="0"/>
              </a:rPr>
              <a:t>I</a:t>
            </a:r>
            <a:r>
              <a:rPr lang="ru-RU" sz="3600" b="1">
                <a:latin typeface="AnastasiaScript" pitchFamily="2" charset="0"/>
                <a:cs typeface="Times New Roman" pitchFamily="18" charset="0"/>
              </a:rPr>
              <a:t>уэдакъым.</a:t>
            </a:r>
            <a:endParaRPr lang="ru-RU" sz="3600" b="1">
              <a:latin typeface="AnastasiaScript" pitchFamily="2" charset="0"/>
            </a:endParaRPr>
          </a:p>
          <a:p>
            <a:pPr eaLnBrk="0" hangingPunct="0"/>
            <a:r>
              <a:rPr lang="ru-RU" sz="3600" b="1">
                <a:latin typeface="AnastasiaScript" pitchFamily="2" charset="0"/>
                <a:cs typeface="Times New Roman" pitchFamily="18" charset="0"/>
              </a:rPr>
              <a:t>Мыбдеж сигу дауэ згъэбыдами,</a:t>
            </a:r>
            <a:endParaRPr lang="ru-RU" sz="3600" b="1">
              <a:latin typeface="AnastasiaScript" pitchFamily="2" charset="0"/>
            </a:endParaRPr>
          </a:p>
          <a:p>
            <a:pPr eaLnBrk="0" hangingPunct="0"/>
            <a:r>
              <a:rPr lang="ru-RU" sz="3600" b="1">
                <a:latin typeface="AnastasiaScript" pitchFamily="2" charset="0"/>
                <a:cs typeface="Times New Roman" pitchFamily="18" charset="0"/>
              </a:rPr>
              <a:t>Сшы</a:t>
            </a:r>
            <a:r>
              <a:rPr lang="en-US" sz="3600" b="1">
                <a:latin typeface="AnastasiaScript" pitchFamily="2" charset="0"/>
                <a:cs typeface="Times New Roman" pitchFamily="18" charset="0"/>
              </a:rPr>
              <a:t>I</a:t>
            </a:r>
            <a:r>
              <a:rPr lang="ru-RU" sz="3600" b="1">
                <a:latin typeface="AnastasiaScript" pitchFamily="2" charset="0"/>
                <a:cs typeface="Times New Roman" pitchFamily="18" charset="0"/>
              </a:rPr>
              <a:t>эн си нэпсыр сэ слъэк</a:t>
            </a:r>
            <a:r>
              <a:rPr lang="en-US" sz="3600" b="1">
                <a:latin typeface="AnastasiaScript" pitchFamily="2" charset="0"/>
                <a:cs typeface="Times New Roman" pitchFamily="18" charset="0"/>
              </a:rPr>
              <a:t>I</a:t>
            </a:r>
            <a:r>
              <a:rPr lang="ru-RU" sz="3600" b="1">
                <a:latin typeface="AnastasiaScript" pitchFamily="2" charset="0"/>
                <a:cs typeface="Times New Roman" pitchFamily="18" charset="0"/>
              </a:rPr>
              <a:t>акъым.</a:t>
            </a:r>
            <a:endParaRPr lang="ru-RU" sz="3600" b="1">
              <a:latin typeface="AnastasiaScript" pitchFamily="2" charset="0"/>
            </a:endParaRPr>
          </a:p>
        </p:txBody>
      </p:sp>
      <p:pic>
        <p:nvPicPr>
          <p:cNvPr id="80898" name="Picture 2" descr="заведомо ложные измышления - вечная тема: солдат и ребе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43735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4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 descr="DSC001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9342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2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19400" y="1143000"/>
            <a:ext cx="3375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«Щхьэ нэщхъей ухъуа уэ?»</a:t>
            </a:r>
            <a:endParaRPr lang="ru-RU"/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152400" y="1201738"/>
            <a:ext cx="5791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>
                <a:latin typeface="Ariston" pitchFamily="66" charset="0"/>
                <a:cs typeface="Times New Roman" pitchFamily="18" charset="0"/>
              </a:rPr>
              <a:t>Бий плъэгъуак</a:t>
            </a:r>
            <a:r>
              <a:rPr lang="en-US" sz="3200" b="1">
                <a:latin typeface="Ariston" pitchFamily="66" charset="0"/>
                <a:cs typeface="Times New Roman" pitchFamily="18" charset="0"/>
              </a:rPr>
              <a:t>I</a:t>
            </a:r>
            <a:r>
              <a:rPr lang="ru-RU" sz="3200" b="1">
                <a:latin typeface="Ariston" pitchFamily="66" charset="0"/>
                <a:cs typeface="Times New Roman" pitchFamily="18" charset="0"/>
              </a:rPr>
              <a:t>э?</a:t>
            </a:r>
            <a:endParaRPr lang="ru-RU" sz="3200" b="1">
              <a:latin typeface="Ariston" pitchFamily="66" charset="0"/>
            </a:endParaRPr>
          </a:p>
          <a:p>
            <a:pPr eaLnBrk="0" hangingPunct="0"/>
            <a:r>
              <a:rPr lang="ru-RU" sz="3200" b="1">
                <a:latin typeface="Ariston" pitchFamily="66" charset="0"/>
                <a:cs typeface="Times New Roman" pitchFamily="18" charset="0"/>
              </a:rPr>
              <a:t>Умыдзыхэ!</a:t>
            </a:r>
            <a:endParaRPr lang="ru-RU" sz="3200" b="1">
              <a:latin typeface="Ariston" pitchFamily="66" charset="0"/>
            </a:endParaRPr>
          </a:p>
          <a:p>
            <a:pPr eaLnBrk="0" hangingPunct="0"/>
            <a:r>
              <a:rPr lang="en-US" sz="3200" b="1">
                <a:latin typeface="Ariston" pitchFamily="66" charset="0"/>
                <a:cs typeface="Times New Roman" pitchFamily="18" charset="0"/>
              </a:rPr>
              <a:t>I</a:t>
            </a:r>
            <a:r>
              <a:rPr lang="ru-RU" sz="3200" b="1">
                <a:latin typeface="Ariston" pitchFamily="66" charset="0"/>
                <a:cs typeface="Times New Roman" pitchFamily="18" charset="0"/>
              </a:rPr>
              <a:t>эщэ уэ п</a:t>
            </a:r>
            <a:r>
              <a:rPr lang="en-US" sz="3200" b="1">
                <a:latin typeface="Ariston" pitchFamily="66" charset="0"/>
                <a:cs typeface="Times New Roman" pitchFamily="18" charset="0"/>
              </a:rPr>
              <a:t>I</a:t>
            </a:r>
            <a:r>
              <a:rPr lang="ru-RU" sz="3200" b="1">
                <a:latin typeface="Ariston" pitchFamily="66" charset="0"/>
                <a:cs typeface="Times New Roman" pitchFamily="18" charset="0"/>
              </a:rPr>
              <a:t>ыгъ закъуэм!</a:t>
            </a:r>
            <a:endParaRPr lang="ru-RU" sz="3200" b="1">
              <a:latin typeface="Ariston" pitchFamily="66" charset="0"/>
            </a:endParaRPr>
          </a:p>
          <a:p>
            <a:pPr eaLnBrk="0" hangingPunct="0"/>
            <a:r>
              <a:rPr lang="ru-RU" sz="3200" b="1">
                <a:latin typeface="Ariston" pitchFamily="66" charset="0"/>
                <a:cs typeface="Times New Roman" pitchFamily="18" charset="0"/>
              </a:rPr>
              <a:t>- Сэ сыдзыхэу, уащхъуэ армырак</a:t>
            </a:r>
            <a:r>
              <a:rPr lang="en-US" sz="3200" b="1">
                <a:latin typeface="Ariston" pitchFamily="66" charset="0"/>
                <a:cs typeface="Times New Roman" pitchFamily="18" charset="0"/>
              </a:rPr>
              <a:t>I</a:t>
            </a:r>
            <a:r>
              <a:rPr lang="ru-RU" sz="3200" b="1">
                <a:latin typeface="Ariston" pitchFamily="66" charset="0"/>
                <a:cs typeface="Times New Roman" pitchFamily="18" charset="0"/>
              </a:rPr>
              <a:t>э, -</a:t>
            </a:r>
            <a:endParaRPr lang="ru-RU" sz="3200" b="1">
              <a:latin typeface="Ariston" pitchFamily="66" charset="0"/>
            </a:endParaRPr>
          </a:p>
          <a:p>
            <a:pPr eaLnBrk="0" hangingPunct="0"/>
            <a:r>
              <a:rPr lang="ru-RU" sz="3200" b="1">
                <a:latin typeface="Ariston" pitchFamily="66" charset="0"/>
                <a:cs typeface="Times New Roman" pitchFamily="18" charset="0"/>
              </a:rPr>
              <a:t>Бийм и быну сщ</a:t>
            </a:r>
            <a:r>
              <a:rPr lang="en-US" sz="3200" b="1">
                <a:latin typeface="Ariston" pitchFamily="66" charset="0"/>
                <a:cs typeface="Times New Roman" pitchFamily="18" charset="0"/>
              </a:rPr>
              <a:t>I</a:t>
            </a:r>
            <a:r>
              <a:rPr lang="ru-RU" sz="3200" b="1">
                <a:latin typeface="Ariston" pitchFamily="66" charset="0"/>
                <a:cs typeface="Times New Roman" pitchFamily="18" charset="0"/>
              </a:rPr>
              <a:t>ынухэм зэиншэ</a:t>
            </a:r>
            <a:endParaRPr lang="ru-RU" sz="3200" b="1">
              <a:latin typeface="Ariston" pitchFamily="66" charset="0"/>
            </a:endParaRPr>
          </a:p>
          <a:p>
            <a:pPr eaLnBrk="0" hangingPunct="0"/>
            <a:r>
              <a:rPr lang="ru-RU" sz="3200" b="1">
                <a:latin typeface="Ariston" pitchFamily="66" charset="0"/>
                <a:cs typeface="Times New Roman" pitchFamily="18" charset="0"/>
              </a:rPr>
              <a:t>Зэхызохри</a:t>
            </a:r>
            <a:endParaRPr lang="ru-RU" sz="3200" b="1">
              <a:latin typeface="Ariston" pitchFamily="66" charset="0"/>
            </a:endParaRPr>
          </a:p>
          <a:p>
            <a:pPr eaLnBrk="0" hangingPunct="0"/>
            <a:r>
              <a:rPr lang="ru-RU" sz="3200" b="1">
                <a:latin typeface="Ariston" pitchFamily="66" charset="0"/>
                <a:cs typeface="Times New Roman" pitchFamily="18" charset="0"/>
              </a:rPr>
              <a:t>Схуэхькъым я гъы макъыр…</a:t>
            </a:r>
            <a:endParaRPr lang="ru-RU" sz="3200" b="1">
              <a:latin typeface="Ariston" pitchFamily="66" charset="0"/>
            </a:endParaRPr>
          </a:p>
        </p:txBody>
      </p:sp>
      <p:pic>
        <p:nvPicPr>
          <p:cNvPr id="66569" name="Picture 9" descr="DSC00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981200"/>
            <a:ext cx="3124200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4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 descr="DSC001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2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5" descr="61825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DSC00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14400"/>
            <a:ext cx="487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Почти забытая Корейская война :: SYL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2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57200" y="1828800"/>
            <a:ext cx="84582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AnastasiaScript" pitchFamily="2" charset="0"/>
              </a:rPr>
              <a:t>Зы гъэм зы гъэр к</a:t>
            </a:r>
            <a:r>
              <a:rPr lang="en-US" sz="3200" b="1">
                <a:latin typeface="AnastasiaScript" pitchFamily="2" charset="0"/>
              </a:rPr>
              <a:t>I</a:t>
            </a:r>
            <a:r>
              <a:rPr lang="ru-RU" sz="3200" b="1">
                <a:latin typeface="AnastasiaScript" pitchFamily="2" charset="0"/>
              </a:rPr>
              <a:t>элъык</a:t>
            </a:r>
            <a:r>
              <a:rPr lang="en-US" sz="3200" b="1">
                <a:latin typeface="AnastasiaScript" pitchFamily="2" charset="0"/>
              </a:rPr>
              <a:t>I</a:t>
            </a:r>
            <a:r>
              <a:rPr lang="ru-RU" sz="3200" b="1">
                <a:latin typeface="AnastasiaScript" pitchFamily="2" charset="0"/>
              </a:rPr>
              <a:t>уэу блок</a:t>
            </a:r>
            <a:r>
              <a:rPr lang="en-US" sz="3200" b="1">
                <a:latin typeface="AnastasiaScript" pitchFamily="2" charset="0"/>
              </a:rPr>
              <a:t>I</a:t>
            </a:r>
            <a:r>
              <a:rPr lang="ru-RU" sz="3200" b="1">
                <a:latin typeface="AnastasiaScript" pitchFamily="2" charset="0"/>
              </a:rPr>
              <a:t>. Дэтхэнэ зы илъэсми езым и тыгъэ къыхуещ</a:t>
            </a:r>
            <a:r>
              <a:rPr lang="en-US" sz="3200" b="1">
                <a:latin typeface="AnastasiaScript" pitchFamily="2" charset="0"/>
              </a:rPr>
              <a:t>I</a:t>
            </a:r>
            <a:r>
              <a:rPr lang="ru-RU" sz="3200" b="1">
                <a:latin typeface="AnastasiaScript" pitchFamily="2" charset="0"/>
              </a:rPr>
              <a:t> гъащ</a:t>
            </a:r>
            <a:r>
              <a:rPr lang="en-US" sz="3200" b="1">
                <a:latin typeface="AnastasiaScript" pitchFamily="2" charset="0"/>
              </a:rPr>
              <a:t>I</a:t>
            </a:r>
            <a:r>
              <a:rPr lang="ru-RU" sz="3200" b="1">
                <a:latin typeface="AnastasiaScript" pitchFamily="2" charset="0"/>
              </a:rPr>
              <a:t>эм. А тыгъэ ищ</a:t>
            </a:r>
            <a:r>
              <a:rPr lang="en-US" sz="3200" b="1">
                <a:latin typeface="AnastasiaScript" pitchFamily="2" charset="0"/>
              </a:rPr>
              <a:t>I</a:t>
            </a:r>
            <a:r>
              <a:rPr lang="ru-RU" sz="3200" b="1">
                <a:latin typeface="AnastasiaScript" pitchFamily="2" charset="0"/>
              </a:rPr>
              <a:t>ырщ илъэсыр езыр гукъинэж зыщ</a:t>
            </a:r>
            <a:r>
              <a:rPr lang="en-US" sz="3200" b="1">
                <a:latin typeface="AnastasiaScript" pitchFamily="2" charset="0"/>
              </a:rPr>
              <a:t>I</a:t>
            </a:r>
            <a:r>
              <a:rPr lang="ru-RU" sz="3200" b="1">
                <a:latin typeface="AnastasiaScript" pitchFamily="2" charset="0"/>
              </a:rPr>
              <a:t>ри. Ауэ тыгъэ псоми я лейт </a:t>
            </a:r>
            <a:r>
              <a:rPr lang="en-US" sz="3200" b="1">
                <a:latin typeface="AnastasiaScript" pitchFamily="2" charset="0"/>
              </a:rPr>
              <a:t>I</a:t>
            </a:r>
            <a:r>
              <a:rPr lang="ru-RU" sz="3200" b="1">
                <a:latin typeface="AnastasiaScript" pitchFamily="2" charset="0"/>
              </a:rPr>
              <a:t>945  (минрэ щибгъурэ пл</a:t>
            </a:r>
            <a:r>
              <a:rPr lang="en-US" sz="3200" b="1">
                <a:latin typeface="AnastasiaScript" pitchFamily="2" charset="0"/>
              </a:rPr>
              <a:t>I</a:t>
            </a:r>
            <a:r>
              <a:rPr lang="ru-RU" sz="3200" b="1">
                <a:latin typeface="AnastasiaScript" pitchFamily="2" charset="0"/>
              </a:rPr>
              <a:t>ыщ</a:t>
            </a:r>
            <a:r>
              <a:rPr lang="en-US" sz="3200" b="1">
                <a:latin typeface="AnastasiaScript" pitchFamily="2" charset="0"/>
              </a:rPr>
              <a:t>I</a:t>
            </a:r>
            <a:r>
              <a:rPr lang="ru-RU" sz="3200" b="1">
                <a:latin typeface="AnastasiaScript" pitchFamily="2" charset="0"/>
              </a:rPr>
              <a:t>рэ тху) гъэм и Тыгъэ лъап</a:t>
            </a:r>
            <a:r>
              <a:rPr lang="en-US" sz="3200" b="1">
                <a:latin typeface="AnastasiaScript" pitchFamily="2" charset="0"/>
              </a:rPr>
              <a:t>I</a:t>
            </a:r>
            <a:r>
              <a:rPr lang="ru-RU" sz="3200" b="1">
                <a:latin typeface="AnastasiaScript" pitchFamily="2" charset="0"/>
              </a:rPr>
              <a:t>эр. Гуф</a:t>
            </a:r>
            <a:r>
              <a:rPr lang="en-US" sz="3200" b="1">
                <a:latin typeface="AnastasiaScript" pitchFamily="2" charset="0"/>
              </a:rPr>
              <a:t>I</a:t>
            </a:r>
            <a:r>
              <a:rPr lang="ru-RU" sz="3200" b="1">
                <a:latin typeface="AnastasiaScript" pitchFamily="2" charset="0"/>
              </a:rPr>
              <a:t>эгъуэ нэпск</a:t>
            </a:r>
            <a:r>
              <a:rPr lang="en-US" sz="3200" b="1">
                <a:latin typeface="AnastasiaScript" pitchFamily="2" charset="0"/>
              </a:rPr>
              <a:t>I</a:t>
            </a:r>
            <a:r>
              <a:rPr lang="ru-RU" sz="3200" b="1">
                <a:latin typeface="AnastasiaScript" pitchFamily="2" charset="0"/>
              </a:rPr>
              <a:t>и  гуауэ нэпск</a:t>
            </a:r>
            <a:r>
              <a:rPr lang="en-US" sz="3200" b="1">
                <a:latin typeface="AnastasiaScript" pitchFamily="2" charset="0"/>
              </a:rPr>
              <a:t>I</a:t>
            </a:r>
            <a:r>
              <a:rPr lang="ru-RU" sz="3200" b="1">
                <a:latin typeface="AnastasiaScript" pitchFamily="2" charset="0"/>
              </a:rPr>
              <a:t>и гъэнщ</a:t>
            </a:r>
            <a:r>
              <a:rPr lang="en-US" sz="3200" b="1">
                <a:latin typeface="AnastasiaScript" pitchFamily="2" charset="0"/>
              </a:rPr>
              <a:t>I</a:t>
            </a:r>
            <a:r>
              <a:rPr lang="ru-RU" sz="3200" b="1">
                <a:latin typeface="AnastasiaScript" pitchFamily="2" charset="0"/>
              </a:rPr>
              <a:t>ат а Тыгъэшхуэр – Тек</a:t>
            </a:r>
            <a:r>
              <a:rPr lang="en-US" sz="3200" b="1">
                <a:latin typeface="AnastasiaScript" pitchFamily="2" charset="0"/>
              </a:rPr>
              <a:t>I</a:t>
            </a:r>
            <a:r>
              <a:rPr lang="ru-RU" sz="3200" b="1">
                <a:latin typeface="AnastasiaScript" pitchFamily="2" charset="0"/>
              </a:rPr>
              <a:t>уэныгъэм и махуэшхуэр. Хэку зауэшхуэм и гъэ хьэлъэхэр зэрыблэк</a:t>
            </a:r>
            <a:r>
              <a:rPr lang="en-US" sz="3200" b="1">
                <a:latin typeface="AnastasiaScript" pitchFamily="2" charset="0"/>
              </a:rPr>
              <a:t>I</a:t>
            </a:r>
            <a:r>
              <a:rPr lang="ru-RU" sz="3200" b="1">
                <a:latin typeface="AnastasiaScript" pitchFamily="2" charset="0"/>
              </a:rPr>
              <a:t>рэ илъэс 70(блыщ</a:t>
            </a:r>
            <a:r>
              <a:rPr lang="en-US" sz="3200" b="1">
                <a:latin typeface="AnastasiaScript" pitchFamily="2" charset="0"/>
              </a:rPr>
              <a:t>I</a:t>
            </a:r>
            <a:r>
              <a:rPr lang="ru-RU" sz="3200" b="1">
                <a:latin typeface="AnastasiaScript" pitchFamily="2" charset="0"/>
              </a:rPr>
              <a:t>) мэхъу…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600200" y="990600"/>
            <a:ext cx="61166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Ariston" pitchFamily="66" charset="0"/>
              </a:rPr>
              <a:t>«Щремы</a:t>
            </a:r>
            <a:r>
              <a:rPr lang="en-US" sz="6000" b="1">
                <a:latin typeface="Ariston" pitchFamily="66" charset="0"/>
              </a:rPr>
              <a:t>I</a:t>
            </a:r>
            <a:r>
              <a:rPr lang="ru-RU" sz="6000" b="1">
                <a:latin typeface="Ariston" pitchFamily="66" charset="0"/>
              </a:rPr>
              <a:t>э зауэ!» </a:t>
            </a:r>
            <a:endParaRPr lang="ru-RU" sz="6000">
              <a:latin typeface="Ariston" pitchFamily="66" charset="0"/>
            </a:endParaRPr>
          </a:p>
        </p:txBody>
      </p:sp>
      <p:pic>
        <p:nvPicPr>
          <p:cNvPr id="4100" name="Рисунок 4" descr="61825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914400"/>
            <a:ext cx="10668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Фотоподборка 17 Питомник канадских и донских сфинксов &quot;Седьмое небо&quot;. . Сфинга мачиња. . Сфинга мачка. . Канадскиот Сфинга. . 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14400"/>
            <a:ext cx="4724400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2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05200" y="1219200"/>
            <a:ext cx="1924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Муса  Джалиль</a:t>
            </a:r>
          </a:p>
          <a:p>
            <a:r>
              <a:rPr lang="ru-RU" b="1"/>
              <a:t> «Варварство»</a:t>
            </a:r>
            <a:endParaRPr lang="ru-RU"/>
          </a:p>
        </p:txBody>
      </p:sp>
      <p:pic>
        <p:nvPicPr>
          <p:cNvPr id="88066" name="Picture 2" descr="Стих Видео на Запорожском порта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38100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 descr="Вторая мировая и Великая Отечественная война &quot; Войны и конфликты &quot; Фотоальбомы &quot; Военный информационно-новостной порт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81200"/>
            <a:ext cx="335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4" descr="618258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11\Desktop\2013-14 год\муса джалиль конкурс чтецов\дети ивойна 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4"/>
          <p:cNvSpPr>
            <a:spLocks noGrp="1"/>
          </p:cNvSpPr>
          <p:nvPr>
            <p:ph type="title"/>
          </p:nvPr>
        </p:nvSpPr>
        <p:spPr>
          <a:xfrm>
            <a:off x="228600" y="838200"/>
            <a:ext cx="8763000" cy="1143000"/>
          </a:xfrm>
        </p:spPr>
        <p:txBody>
          <a:bodyPr/>
          <a:lstStyle/>
          <a:p>
            <a:r>
              <a:rPr lang="ru-RU" sz="3600" b="1" smtClean="0">
                <a:solidFill>
                  <a:schemeClr val="tx1"/>
                </a:solidFill>
              </a:rPr>
              <a:t>Они с детьми погнали матерей…</a:t>
            </a:r>
          </a:p>
        </p:txBody>
      </p:sp>
      <p:pic>
        <p:nvPicPr>
          <p:cNvPr id="33796" name="Рисунок 3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11\Desktop\2013-14 год\муса джалиль конкурс чтецов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2"/>
          <p:cNvSpPr>
            <a:spLocks noGrp="1"/>
          </p:cNvSpPr>
          <p:nvPr>
            <p:ph type="title"/>
          </p:nvPr>
        </p:nvSpPr>
        <p:spPr>
          <a:xfrm>
            <a:off x="0" y="1676400"/>
            <a:ext cx="8229600" cy="990600"/>
          </a:xfrm>
        </p:spPr>
        <p:txBody>
          <a:bodyPr/>
          <a:lstStyle/>
          <a:p>
            <a:r>
              <a:rPr lang="ru-RU" sz="3600" b="1" smtClean="0">
                <a:solidFill>
                  <a:schemeClr val="tx1"/>
                </a:solidFill>
              </a:rPr>
              <a:t>И яму рыть заставили…</a:t>
            </a:r>
          </a:p>
        </p:txBody>
      </p:sp>
      <p:pic>
        <p:nvPicPr>
          <p:cNvPr id="34820" name="Рисунок 3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11\Desktop\2013-14 год\муса джалиль конкурс чтецов\дети и война 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2"/>
          <p:cNvSpPr>
            <a:spLocks noGrp="1"/>
          </p:cNvSpPr>
          <p:nvPr>
            <p:ph type="title"/>
          </p:nvPr>
        </p:nvSpPr>
        <p:spPr>
          <a:xfrm>
            <a:off x="-457200" y="4343400"/>
            <a:ext cx="8229600" cy="1676400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chemeClr val="accent3">
                    <a:lumMod val="95000"/>
                  </a:schemeClr>
                </a:solidFill>
                <a:latin typeface="Franklin Gothic Medium" pitchFamily="34" charset="0"/>
              </a:rPr>
              <a:t>Они стояли, кучка дикарей…</a:t>
            </a:r>
            <a:endParaRPr lang="ru-RU" dirty="0" smtClean="0">
              <a:solidFill>
                <a:schemeClr val="accent3">
                  <a:lumMod val="95000"/>
                </a:schemeClr>
              </a:solidFill>
            </a:endParaRPr>
          </a:p>
        </p:txBody>
      </p:sp>
      <p:pic>
        <p:nvPicPr>
          <p:cNvPr id="35844" name="Рисунок 3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111\Desktop\2013-14 год\муса джалиль конкурс чтецов\война и дети 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3"/>
          <p:cNvSpPr>
            <a:spLocks noGrp="1"/>
          </p:cNvSpPr>
          <p:nvPr>
            <p:ph type="title"/>
          </p:nvPr>
        </p:nvSpPr>
        <p:spPr>
          <a:xfrm>
            <a:off x="228600" y="4343400"/>
            <a:ext cx="8610600" cy="1600200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  <a:latin typeface="Franklin Gothic Medium" pitchFamily="34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Franklin Gothic Medium" pitchFamily="34" charset="0"/>
              </a:rPr>
              <a:t>И</a:t>
            </a:r>
            <a:r>
              <a:rPr lang="ru-RU" b="1" i="1" dirty="0" smtClean="0">
                <a:solidFill>
                  <a:schemeClr val="tx1"/>
                </a:solidFill>
                <a:latin typeface="Franklin Gothic Medium" pitchFamily="34" charset="0"/>
              </a:rPr>
              <a:t> </a:t>
            </a: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latin typeface="Franklin Gothic Medium" pitchFamily="34" charset="0"/>
              </a:rPr>
              <a:t>хриплыми смеялись голосами…</a:t>
            </a:r>
          </a:p>
        </p:txBody>
      </p:sp>
      <p:pic>
        <p:nvPicPr>
          <p:cNvPr id="36868" name="Рисунок 3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11\Desktop\2013-14 год\муса джалиль конкурс чтецов\дети и война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2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1295400" y="1295400"/>
            <a:ext cx="679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Бессильных женщин , худеньких ребят….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11\Desktop\2013-14 год\муса джалиль конкурс чтецов\война и дети 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4267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Users\111\Desktop\2013-14 год\муса джалиль конкурс чтецов\война и дети 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05000"/>
            <a:ext cx="43434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3" descr="618258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солдаты, rain, тучи, война, solger, war, дождь обои на рабочий стол 1600 х 1200, фото 577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2"/>
          <p:cNvSpPr>
            <a:spLocks noGrp="1"/>
          </p:cNvSpPr>
          <p:nvPr>
            <p:ph type="title"/>
          </p:nvPr>
        </p:nvSpPr>
        <p:spPr>
          <a:xfrm>
            <a:off x="-152400" y="1371600"/>
            <a:ext cx="9296400" cy="1219200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latin typeface="Franklin Gothic Medium" pitchFamily="34" charset="0"/>
              </a:rPr>
              <a:t/>
            </a:r>
            <a:br>
              <a:rPr lang="ru-RU" b="1" i="1" dirty="0" smtClean="0">
                <a:solidFill>
                  <a:schemeClr val="bg1">
                    <a:lumMod val="95000"/>
                  </a:schemeClr>
                </a:solidFill>
                <a:latin typeface="Franklin Gothic Medium" pitchFamily="34" charset="0"/>
              </a:rPr>
            </a:br>
            <a:endParaRPr lang="ru-RU" b="1" i="1" dirty="0" smtClean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pic>
        <p:nvPicPr>
          <p:cNvPr id="39940" name="Рисунок 3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11\Desktop\2013-14 год\муса джалиль конкурс чтецов\война и дети 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229600" cy="1600200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  <a:latin typeface="Franklin Gothic Medium" pitchFamily="34" charset="0"/>
              </a:rPr>
              <a:t>... </a:t>
            </a:r>
          </a:p>
        </p:txBody>
      </p:sp>
      <p:pic>
        <p:nvPicPr>
          <p:cNvPr id="40964" name="Рисунок 3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81000" y="1371600"/>
            <a:ext cx="5029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latin typeface="Times New Roman" pitchFamily="18" charset="0"/>
                <a:cs typeface="Times New Roman" pitchFamily="18" charset="0"/>
              </a:rPr>
              <a:t>Хэку зауэшхуэм хэтахэм, мамырыгъэ къытхуэзыхьахэм щхьэщэ яхудощ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41987" name="Picture 3" descr="Поздравляю с Днем Победы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0"/>
            <a:ext cx="43354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Солнышко: Май 2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066800"/>
            <a:ext cx="426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 descr="618258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586740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Скачать обои война, танк, солнце, дерево бесплатно для рабочего стола в разрешении 1920x1200 - картинка 341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Рисунок 3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Урок-семинар в 10-м классе на тему &quot;Человек и природа&quot; по роману Л.Н. Толстого &quot;Война и мир&quot; &quot;Снег падает по-разному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2"/>
          <p:cNvSpPr>
            <a:spLocks noGrp="1"/>
          </p:cNvSpPr>
          <p:nvPr>
            <p:ph type="title"/>
          </p:nvPr>
        </p:nvSpPr>
        <p:spPr>
          <a:xfrm>
            <a:off x="228600" y="3962400"/>
            <a:ext cx="8534400" cy="1905000"/>
          </a:xfrm>
        </p:spPr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  <a:latin typeface="Franklin Gothic Medium" pitchFamily="34" charset="0"/>
              </a:rPr>
              <a:t/>
            </a:r>
            <a:br>
              <a:rPr lang="ru-RU" b="1" i="1" smtClean="0">
                <a:solidFill>
                  <a:srgbClr val="FF0000"/>
                </a:solidFill>
                <a:latin typeface="Franklin Gothic Medium" pitchFamily="34" charset="0"/>
              </a:rPr>
            </a:br>
            <a:endParaRPr lang="ru-RU" b="1" i="1" smtClean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pic>
        <p:nvPicPr>
          <p:cNvPr id="43012" name="Рисунок 3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Users\111\Desktop\2013-14 год\муса джалиль конкурс чтецов\война и дети 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3"/>
          <p:cNvSpPr>
            <a:spLocks noGrp="1"/>
          </p:cNvSpPr>
          <p:nvPr>
            <p:ph type="title"/>
          </p:nvPr>
        </p:nvSpPr>
        <p:spPr>
          <a:xfrm>
            <a:off x="0" y="4648200"/>
            <a:ext cx="9144000" cy="1676400"/>
          </a:xfrm>
        </p:spPr>
        <p:txBody>
          <a:bodyPr/>
          <a:lstStyle/>
          <a:p>
            <a:r>
              <a:rPr lang="ru-RU" b="1" i="1" smtClean="0">
                <a:solidFill>
                  <a:schemeClr val="tx1"/>
                </a:solidFill>
                <a:latin typeface="Franklin Gothic Medium" pitchFamily="34" charset="0"/>
              </a:rPr>
              <a:t>Детей внезапно охватил испуг,-- </a:t>
            </a:r>
            <a:br>
              <a:rPr lang="ru-RU" b="1" i="1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b="1" i="1" smtClean="0">
                <a:solidFill>
                  <a:schemeClr val="tx1"/>
                </a:solidFill>
                <a:latin typeface="Franklin Gothic Medium" pitchFamily="34" charset="0"/>
              </a:rPr>
              <a:t>Прижались к матерям, цепляясь за подолы… </a:t>
            </a:r>
            <a:r>
              <a:rPr lang="ru-RU" b="1" i="1" smtClean="0">
                <a:solidFill>
                  <a:srgbClr val="FF0000"/>
                </a:solidFill>
                <a:latin typeface="Franklin Gothic Medium" pitchFamily="34" charset="0"/>
              </a:rPr>
              <a:t/>
            </a:r>
            <a:br>
              <a:rPr lang="ru-RU" b="1" i="1" smtClean="0">
                <a:solidFill>
                  <a:srgbClr val="FF0000"/>
                </a:solidFill>
                <a:latin typeface="Franklin Gothic Medium" pitchFamily="34" charset="0"/>
              </a:rPr>
            </a:br>
            <a:endParaRPr lang="ru-RU" b="1" i="1" smtClean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pic>
        <p:nvPicPr>
          <p:cNvPr id="44036" name="Рисунок 3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11\Desktop\2013-14 год\муса джалиль конкурс чтецов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06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1828800"/>
          </a:xfrm>
        </p:spPr>
        <p:txBody>
          <a:bodyPr/>
          <a:lstStyle/>
          <a:p>
            <a:r>
              <a:rPr lang="ru-RU" sz="4000" smtClean="0"/>
              <a:t> </a:t>
            </a:r>
            <a:r>
              <a:rPr lang="ru-RU" sz="4000" b="1" i="1" smtClean="0">
                <a:solidFill>
                  <a:schemeClr val="tx1"/>
                </a:solidFill>
                <a:latin typeface="Franklin Gothic Medium" pitchFamily="34" charset="0"/>
              </a:rPr>
              <a:t>И выстрела раздался резкий звук, </a:t>
            </a:r>
            <a:br>
              <a:rPr lang="ru-RU" sz="4000" b="1" i="1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sz="4000" b="1" i="1" smtClean="0">
                <a:solidFill>
                  <a:schemeClr val="tx1"/>
                </a:solidFill>
                <a:latin typeface="Franklin Gothic Medium" pitchFamily="34" charset="0"/>
              </a:rPr>
              <a:t>Прервав проклятье, </a:t>
            </a:r>
            <a:br>
              <a:rPr lang="ru-RU" sz="4000" b="1" i="1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sz="4000" b="1" i="1" smtClean="0">
                <a:solidFill>
                  <a:schemeClr val="tx1"/>
                </a:solidFill>
                <a:latin typeface="Franklin Gothic Medium" pitchFamily="34" charset="0"/>
              </a:rPr>
              <a:t>Что вырвалось у женщины одной…</a:t>
            </a:r>
            <a:br>
              <a:rPr lang="ru-RU" sz="4000" b="1" i="1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sz="4000" b="1" i="1" smtClean="0">
                <a:solidFill>
                  <a:srgbClr val="FF0000"/>
                </a:solidFill>
                <a:latin typeface="Franklin Gothic Medium" pitchFamily="34" charset="0"/>
              </a:rPr>
              <a:t/>
            </a:r>
            <a:br>
              <a:rPr lang="ru-RU" sz="4000" b="1" i="1" smtClean="0">
                <a:solidFill>
                  <a:srgbClr val="FF0000"/>
                </a:solidFill>
                <a:latin typeface="Franklin Gothic Medium" pitchFamily="34" charset="0"/>
              </a:rPr>
            </a:br>
            <a:endParaRPr lang="ru-RU" sz="4000" b="1" i="1" smtClean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pic>
        <p:nvPicPr>
          <p:cNvPr id="45060" name="Рисунок 3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111\Desktop\2013-14 год\муса джалиль конкурс чтецов\дети и войн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057400"/>
            <a:ext cx="528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C:\Users\111\Desktop\2013-14 год\муса джалиль конкурс чтецов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3929063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Рисунок 3" descr="618258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4241800" y="1066800"/>
            <a:ext cx="4902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Закрой глаза , но голову не прячь,</a:t>
            </a:r>
          </a:p>
          <a:p>
            <a:r>
              <a:rPr lang="ru-RU" sz="2000" b="1"/>
              <a:t>Чтобы тебя живым не закопал палач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11\Desktop\2013-14 год\муса джалиль конкурс чтецов\дети и война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Рисунок 2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11\Desktop\2013-14 год\муса джалиль конкурс чтецов\война и дети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342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Рисунок 3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Страшные кадры войны во Вьетнаме. . Не весёлые фото &quot; ТутСмеха.Нет-сайт жести, жесть онлайн, фото мёртвы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4676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Рисунок 2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Заголовок 2"/>
          <p:cNvSpPr>
            <a:spLocks noGrp="1"/>
          </p:cNvSpPr>
          <p:nvPr>
            <p:ph type="title"/>
          </p:nvPr>
        </p:nvSpPr>
        <p:spPr>
          <a:xfrm>
            <a:off x="3886200" y="990600"/>
            <a:ext cx="5105400" cy="4876800"/>
          </a:xfrm>
        </p:spPr>
        <p:txBody>
          <a:bodyPr/>
          <a:lstStyle/>
          <a:p>
            <a:r>
              <a:rPr lang="ru-RU" b="1" i="1" smtClean="0">
                <a:solidFill>
                  <a:schemeClr val="tx1"/>
                </a:solidFill>
                <a:latin typeface="Franklin Gothic Medium" pitchFamily="34" charset="0"/>
              </a:rPr>
              <a:t>Страна моя, враги тебе грозят, </a:t>
            </a:r>
            <a:br>
              <a:rPr lang="ru-RU" b="1" i="1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b="1" i="1" smtClean="0">
                <a:solidFill>
                  <a:schemeClr val="tx1"/>
                </a:solidFill>
                <a:latin typeface="Franklin Gothic Medium" pitchFamily="34" charset="0"/>
              </a:rPr>
              <a:t>Но выше подними великой правды знамя…</a:t>
            </a:r>
          </a:p>
        </p:txBody>
      </p:sp>
      <p:pic>
        <p:nvPicPr>
          <p:cNvPr id="24580" name="Picture 4" descr="DSC001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31845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Рисунок 3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C:\Users\111\Desktop\2013-14 год\муса джалиль конкурс чтецов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700"/>
            <a:ext cx="91440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Users\111\Desktop\2013-14 год\муса джалиль конкурс чтецов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26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Заголовок 3"/>
          <p:cNvSpPr>
            <a:spLocks noGrp="1"/>
          </p:cNvSpPr>
          <p:nvPr>
            <p:ph type="title"/>
          </p:nvPr>
        </p:nvSpPr>
        <p:spPr>
          <a:xfrm>
            <a:off x="4343400" y="762000"/>
            <a:ext cx="4800600" cy="5029200"/>
          </a:xfrm>
        </p:spPr>
        <p:txBody>
          <a:bodyPr/>
          <a:lstStyle/>
          <a:p>
            <a:pPr algn="l"/>
            <a:r>
              <a:rPr lang="ru-RU" sz="3200" b="1" i="1" smtClean="0">
                <a:solidFill>
                  <a:schemeClr val="tx1"/>
                </a:solidFill>
                <a:latin typeface="Franklin Gothic Medium" pitchFamily="34" charset="0"/>
              </a:rPr>
              <a:t>Омой его земли кровавыми слезами, </a:t>
            </a:r>
            <a:r>
              <a:rPr lang="ru-RU" b="1" i="1" smtClean="0">
                <a:solidFill>
                  <a:schemeClr val="tx1"/>
                </a:solidFill>
                <a:latin typeface="Franklin Gothic Medium" pitchFamily="34" charset="0"/>
              </a:rPr>
              <a:t/>
            </a:r>
            <a:br>
              <a:rPr lang="ru-RU" b="1" i="1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sz="3200" b="1" i="1" smtClean="0">
                <a:solidFill>
                  <a:schemeClr val="tx1"/>
                </a:solidFill>
                <a:latin typeface="Franklin Gothic Medium" pitchFamily="34" charset="0"/>
              </a:rPr>
              <a:t>И пусть его лучи пронзят, </a:t>
            </a:r>
            <a:br>
              <a:rPr lang="ru-RU" sz="3200" b="1" i="1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sz="3200" b="1" i="1" smtClean="0">
                <a:solidFill>
                  <a:schemeClr val="tx1"/>
                </a:solidFill>
                <a:latin typeface="Franklin Gothic Medium" pitchFamily="34" charset="0"/>
              </a:rPr>
              <a:t>Пусть уничтожат беспощадно </a:t>
            </a:r>
            <a:br>
              <a:rPr lang="ru-RU" sz="3200" b="1" i="1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sz="3200" b="1" i="1" smtClean="0">
                <a:solidFill>
                  <a:schemeClr val="tx1"/>
                </a:solidFill>
                <a:latin typeface="Franklin Gothic Medium" pitchFamily="34" charset="0"/>
              </a:rPr>
              <a:t>Тех варваров, тех дикарей, </a:t>
            </a:r>
            <a:br>
              <a:rPr lang="ru-RU" sz="3200" b="1" i="1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sz="3200" b="1" i="1" smtClean="0">
                <a:solidFill>
                  <a:schemeClr val="tx1"/>
                </a:solidFill>
                <a:latin typeface="Franklin Gothic Medium" pitchFamily="34" charset="0"/>
              </a:rPr>
              <a:t>Что кровь детей глотают жадно, </a:t>
            </a:r>
            <a:br>
              <a:rPr lang="ru-RU" sz="3200" b="1" i="1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sz="3200" b="1" i="1" smtClean="0">
                <a:solidFill>
                  <a:schemeClr val="tx1"/>
                </a:solidFill>
                <a:latin typeface="Franklin Gothic Medium" pitchFamily="34" charset="0"/>
              </a:rPr>
              <a:t>Кровь наших матерей...</a:t>
            </a:r>
          </a:p>
        </p:txBody>
      </p:sp>
      <p:pic>
        <p:nvPicPr>
          <p:cNvPr id="51205" name="Рисунок 4" descr="618258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914400"/>
            <a:ext cx="9296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/>
              <a:t>Хэку зауэм хэк</a:t>
            </a:r>
            <a:r>
              <a:rPr lang="en-US" sz="4000" b="1"/>
              <a:t>I</a:t>
            </a:r>
            <a:r>
              <a:rPr lang="ru-RU" sz="4000" b="1"/>
              <a:t>уэдахэм дакъикъэк</a:t>
            </a:r>
            <a:r>
              <a:rPr lang="en-US" sz="4000" b="1"/>
              <a:t>I</a:t>
            </a:r>
            <a:r>
              <a:rPr lang="ru-RU" sz="4000" b="1"/>
              <a:t>э дахуэвгъэщыгъуэ…</a:t>
            </a:r>
          </a:p>
        </p:txBody>
      </p:sp>
      <p:pic>
        <p:nvPicPr>
          <p:cNvPr id="4" name="Picture 3" descr="\\Alena\видео (h)\ВОВ\Data\  1\0658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t="16251" b="16251"/>
          <a:stretch>
            <a:fillRect/>
          </a:stretch>
        </p:blipFill>
        <p:spPr bwMode="auto">
          <a:xfrm>
            <a:off x="3352800" y="2209800"/>
            <a:ext cx="5562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152400" y="2209800"/>
            <a:ext cx="3124200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6" descr="618258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838200"/>
            <a:ext cx="10668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Минута молчания - Метроном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4400" y="533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00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4" descr="C:\Users\111\Desktop\2013-14 год\муса джалиль конкурс чтецов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143000"/>
            <a:ext cx="3609975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_38a58_f07afe91_orig.b6adow2jlg8c00swskkw8kw8.ejcuplo1l0oo0sk8c40s8osc4.th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066800"/>
            <a:ext cx="3754438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28" name="Рисунок 3" descr="618258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фотомастеров &quot; Взрывные новости, интересные факты, фото дня, познавательные статьи - 2cafe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66675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Рисунок 2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Великая Отечественная Война 1941-1945. . (57 фото) Картинки со смысл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6198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Рисунок 2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Блог противноя - В ГОРОДЕ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Рисунок 2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Из фотоархива Великой Отечественной войны 1941-1945г.г. . Класс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56388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Рисунок 2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914400"/>
            <a:ext cx="411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Рисунок 4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16732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Рисунок 6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990600"/>
            <a:ext cx="16732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Рисунок 7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16732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Рисунок 8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962400"/>
            <a:ext cx="16732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2133600" y="4648200"/>
            <a:ext cx="426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nastasiaScript" pitchFamily="2" charset="0"/>
              </a:rPr>
              <a:t>Бейтуганов</a:t>
            </a: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astasiaScript" pitchFamily="2" charset="0"/>
              </a:rPr>
              <a:t> </a:t>
            </a:r>
          </a:p>
          <a:p>
            <a:pPr algn="ctr">
              <a:defRPr/>
            </a:pPr>
            <a:r>
              <a:rPr lang="ru-RU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nastasiaScript" pitchFamily="2" charset="0"/>
              </a:rPr>
              <a:t>Хапат</a:t>
            </a: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astasiaScript" pitchFamily="2" charset="0"/>
              </a:rPr>
              <a:t> </a:t>
            </a:r>
            <a:r>
              <a:rPr lang="ru-RU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nastasiaScript" pitchFamily="2" charset="0"/>
              </a:rPr>
              <a:t>Цуевич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AnastasiaScript" pitchFamily="2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4" descr="61825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3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Рисунок 7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0"/>
            <a:ext cx="5572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2" descr="G:\БЕЙТУГАНОВ ХАПАТ ЦУЕВИЧ\pAyz0W3FK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Рисунок 9" descr="61825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228600"/>
            <a:ext cx="63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Рисунок 10" descr="61825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6096000"/>
            <a:ext cx="63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6" descr="61825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52400"/>
            <a:ext cx="6858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2" descr="G:\БЕЙТУГАНОВ ХАПАТ ЦУЕВИЧ\RmqHtmrxzG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Рисунок 9" descr="61825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6858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Рисунок 10" descr="61825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858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Рисунок 11" descr="61825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6019800"/>
            <a:ext cx="6858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Рисунок 7" descr="61825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826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Рисунок 9" descr="61825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152400"/>
            <a:ext cx="6826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Рисунок 10" descr="61825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6826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Рисунок 11" descr="61825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6096000"/>
            <a:ext cx="6826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2" descr="G:\БЕЙТУГАНОВ ХАПАТ ЦУЕВИЧ\UNL1bY7x6g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1"/>
          <p:cNvSpPr>
            <a:spLocks noChangeArrowheads="1"/>
          </p:cNvSpPr>
          <p:nvPr/>
        </p:nvSpPr>
        <p:spPr bwMode="auto">
          <a:xfrm>
            <a:off x="2057400" y="1066800"/>
            <a:ext cx="4260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Хьэх С. </a:t>
            </a:r>
            <a:r>
              <a:rPr lang="en-US" b="1"/>
              <a:t>«</a:t>
            </a:r>
            <a:r>
              <a:rPr lang="ru-RU" b="1"/>
              <a:t>Ц</a:t>
            </a:r>
            <a:r>
              <a:rPr lang="en-US" b="1"/>
              <a:t>I</a:t>
            </a:r>
            <a:r>
              <a:rPr lang="ru-RU" b="1"/>
              <a:t>ыхухэр зауэ щыужынт</a:t>
            </a:r>
            <a:r>
              <a:rPr lang="en-US" b="1"/>
              <a:t>»</a:t>
            </a:r>
            <a:endParaRPr lang="ru-RU"/>
          </a:p>
        </p:txBody>
      </p:sp>
      <p:sp>
        <p:nvSpPr>
          <p:cNvPr id="61443" name="Rectangle 1"/>
          <p:cNvSpPr>
            <a:spLocks noChangeArrowheads="1"/>
          </p:cNvSpPr>
          <p:nvPr/>
        </p:nvSpPr>
        <p:spPr bwMode="auto">
          <a:xfrm>
            <a:off x="-1447800" y="2133600"/>
            <a:ext cx="57658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indent="1714500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Дяпэ илъэс мин дэк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ыхук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э</a:t>
            </a:r>
          </a:p>
          <a:p>
            <a:pPr indent="1714500" eaLnBrk="0" hangingPunct="0"/>
            <a:r>
              <a:rPr lang="en-US" sz="20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эщэ ямыщ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амэ,</a:t>
            </a:r>
          </a:p>
          <a:p>
            <a:pPr indent="1714500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ыхухэм, дауи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эщэ щ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ык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э</a:t>
            </a:r>
          </a:p>
          <a:p>
            <a:pPr indent="1714500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Ящыгъупщэжынт.</a:t>
            </a:r>
          </a:p>
          <a:p>
            <a:pPr indent="1714500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Дяпэ илъэс мин дэк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ыхук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э</a:t>
            </a:r>
          </a:p>
          <a:p>
            <a:pPr indent="1714500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Зауэ щымы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амэ,</a:t>
            </a:r>
          </a:p>
          <a:p>
            <a:pPr indent="1714500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ыхухэр, дауи, апщ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эндэхук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э</a:t>
            </a:r>
          </a:p>
          <a:p>
            <a:pPr indent="1714500" eaLnBrk="0" hangingPunct="0"/>
            <a:r>
              <a:rPr lang="ru-RU" sz="2000" b="1">
                <a:latin typeface="Times New Roman" pitchFamily="18" charset="0"/>
                <a:cs typeface="Times New Roman" pitchFamily="18" charset="0"/>
              </a:rPr>
              <a:t>Зауэм щыужынт.</a:t>
            </a:r>
          </a:p>
        </p:txBody>
      </p:sp>
      <p:sp>
        <p:nvSpPr>
          <p:cNvPr id="61444" name="Rectangle 2"/>
          <p:cNvSpPr>
            <a:spLocks noChangeArrowheads="1"/>
          </p:cNvSpPr>
          <p:nvPr/>
        </p:nvSpPr>
        <p:spPr bwMode="auto">
          <a:xfrm>
            <a:off x="3602038" y="1981200"/>
            <a:ext cx="55419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pPr indent="1714500" eaLnBrk="0" hangingPunct="0"/>
            <a:r>
              <a:rPr lang="ru-RU" sz="2000" b="1">
                <a:cs typeface="Times New Roman" pitchFamily="18" charset="0"/>
              </a:rPr>
              <a:t>Ей, ц</a:t>
            </a:r>
            <a:r>
              <a:rPr lang="en-US" sz="2000" b="1">
                <a:cs typeface="Times New Roman" pitchFamily="18" charset="0"/>
              </a:rPr>
              <a:t>I</a:t>
            </a:r>
            <a:r>
              <a:rPr lang="ru-RU" sz="2000" b="1">
                <a:cs typeface="Times New Roman" pitchFamily="18" charset="0"/>
              </a:rPr>
              <a:t>ыхухъухэ!</a:t>
            </a:r>
            <a:endParaRPr lang="ru-RU" sz="2000" b="1"/>
          </a:p>
          <a:p>
            <a:pPr indent="1714500" eaLnBrk="0" hangingPunct="0"/>
            <a:r>
              <a:rPr lang="ru-RU" sz="2000" b="1">
                <a:cs typeface="Times New Roman" pitchFamily="18" charset="0"/>
              </a:rPr>
              <a:t>Дэ къарук</a:t>
            </a:r>
            <a:r>
              <a:rPr lang="en-US" sz="2000" b="1">
                <a:cs typeface="Times New Roman" pitchFamily="18" charset="0"/>
              </a:rPr>
              <a:t>I</a:t>
            </a:r>
            <a:r>
              <a:rPr lang="ru-RU" sz="2000" b="1">
                <a:cs typeface="Times New Roman" pitchFamily="18" charset="0"/>
              </a:rPr>
              <a:t>э</a:t>
            </a:r>
            <a:endParaRPr lang="ru-RU" sz="2000" b="1"/>
          </a:p>
          <a:p>
            <a:pPr indent="1714500" eaLnBrk="0" hangingPunct="0"/>
            <a:r>
              <a:rPr lang="ru-RU" sz="2000" b="1">
                <a:cs typeface="Times New Roman" pitchFamily="18" charset="0"/>
              </a:rPr>
              <a:t>Сытми дыполъэщ,</a:t>
            </a:r>
            <a:endParaRPr lang="ru-RU" sz="2000" b="1"/>
          </a:p>
          <a:p>
            <a:pPr indent="1714500" eaLnBrk="0" hangingPunct="0"/>
            <a:r>
              <a:rPr lang="ru-RU" sz="2000" b="1">
                <a:cs typeface="Times New Roman" pitchFamily="18" charset="0"/>
              </a:rPr>
              <a:t>Дяпэ илъэс мин дэк</a:t>
            </a:r>
            <a:r>
              <a:rPr lang="en-US" sz="2000" b="1">
                <a:cs typeface="Times New Roman" pitchFamily="18" charset="0"/>
              </a:rPr>
              <a:t>I</a:t>
            </a:r>
            <a:r>
              <a:rPr lang="ru-RU" sz="2000" b="1">
                <a:cs typeface="Times New Roman" pitchFamily="18" charset="0"/>
              </a:rPr>
              <a:t>ыхук</a:t>
            </a:r>
            <a:r>
              <a:rPr lang="en-US" sz="2000" b="1">
                <a:cs typeface="Times New Roman" pitchFamily="18" charset="0"/>
              </a:rPr>
              <a:t>I</a:t>
            </a:r>
            <a:r>
              <a:rPr lang="ru-RU" sz="2000" b="1">
                <a:cs typeface="Times New Roman" pitchFamily="18" charset="0"/>
              </a:rPr>
              <a:t>э</a:t>
            </a:r>
            <a:endParaRPr lang="ru-RU" sz="2000" b="1"/>
          </a:p>
          <a:p>
            <a:pPr indent="1714500" eaLnBrk="0" hangingPunct="0"/>
            <a:r>
              <a:rPr lang="ru-RU" sz="2000" b="1">
                <a:cs typeface="Times New Roman" pitchFamily="18" charset="0"/>
              </a:rPr>
              <a:t>Зауэр тщ</a:t>
            </a:r>
            <a:r>
              <a:rPr lang="en-US" sz="2000" b="1">
                <a:cs typeface="Times New Roman" pitchFamily="18" charset="0"/>
              </a:rPr>
              <a:t>I</a:t>
            </a:r>
            <a:r>
              <a:rPr lang="ru-RU" sz="2000" b="1">
                <a:cs typeface="Times New Roman" pitchFamily="18" charset="0"/>
              </a:rPr>
              <a:t>ынщ жагъуэгъу</a:t>
            </a:r>
            <a:endParaRPr lang="ru-RU" sz="2000" b="1"/>
          </a:p>
          <a:p>
            <a:pPr indent="1714500" eaLnBrk="0" hangingPunct="0"/>
            <a:r>
              <a:rPr lang="ru-RU" sz="2000" b="1">
                <a:cs typeface="Times New Roman" pitchFamily="18" charset="0"/>
              </a:rPr>
              <a:t>Ей, ц</a:t>
            </a:r>
            <a:r>
              <a:rPr lang="en-US" sz="2000" b="1">
                <a:cs typeface="Times New Roman" pitchFamily="18" charset="0"/>
              </a:rPr>
              <a:t>I</a:t>
            </a:r>
            <a:r>
              <a:rPr lang="ru-RU" sz="2000" b="1">
                <a:cs typeface="Times New Roman" pitchFamily="18" charset="0"/>
              </a:rPr>
              <a:t>ыхубзхэ!</a:t>
            </a:r>
            <a:endParaRPr lang="ru-RU" sz="2000" b="1"/>
          </a:p>
          <a:p>
            <a:pPr indent="1714500" eaLnBrk="0" hangingPunct="0"/>
            <a:r>
              <a:rPr lang="ru-RU" sz="2000" b="1">
                <a:cs typeface="Times New Roman" pitchFamily="18" charset="0"/>
              </a:rPr>
              <a:t>Фи хьэтырк</a:t>
            </a:r>
            <a:r>
              <a:rPr lang="en-US" sz="2000" b="1">
                <a:cs typeface="Times New Roman" pitchFamily="18" charset="0"/>
              </a:rPr>
              <a:t>I</a:t>
            </a:r>
            <a:r>
              <a:rPr lang="ru-RU" sz="2000" b="1">
                <a:cs typeface="Times New Roman" pitchFamily="18" charset="0"/>
              </a:rPr>
              <a:t>э</a:t>
            </a:r>
            <a:endParaRPr lang="ru-RU" sz="2000" b="1"/>
          </a:p>
          <a:p>
            <a:pPr indent="1714500" eaLnBrk="0" hangingPunct="0"/>
            <a:r>
              <a:rPr lang="ru-RU" sz="2000" b="1">
                <a:cs typeface="Times New Roman" pitchFamily="18" charset="0"/>
              </a:rPr>
              <a:t>Хыф</a:t>
            </a:r>
            <a:r>
              <a:rPr lang="en-US" sz="2000" b="1">
                <a:cs typeface="Times New Roman" pitchFamily="18" charset="0"/>
              </a:rPr>
              <a:t>I</a:t>
            </a:r>
            <a:r>
              <a:rPr lang="ru-RU" sz="2000" b="1">
                <a:cs typeface="Times New Roman" pitchFamily="18" charset="0"/>
              </a:rPr>
              <a:t>эдзапхъэщ </a:t>
            </a:r>
            <a:r>
              <a:rPr lang="en-US" sz="2000" b="1">
                <a:cs typeface="Times New Roman" pitchFamily="18" charset="0"/>
              </a:rPr>
              <a:t>I</a:t>
            </a:r>
            <a:r>
              <a:rPr lang="ru-RU" sz="2000" b="1">
                <a:cs typeface="Times New Roman" pitchFamily="18" charset="0"/>
              </a:rPr>
              <a:t>эщэр,</a:t>
            </a:r>
            <a:endParaRPr lang="ru-RU" sz="2000" b="1">
              <a:latin typeface="Times New Roman" pitchFamily="18" charset="0"/>
            </a:endParaRPr>
          </a:p>
          <a:p>
            <a:pPr indent="1714500" eaLnBrk="0" hangingPunct="0"/>
            <a:r>
              <a:rPr lang="ru-RU" sz="2000" b="1">
                <a:latin typeface="Times New Roman" pitchFamily="18" charset="0"/>
              </a:rPr>
              <a:t>Дяпэ илъэс мин дэк</a:t>
            </a:r>
            <a:r>
              <a:rPr lang="en-US" sz="2000" b="1">
                <a:latin typeface="Times New Roman" pitchFamily="18" charset="0"/>
              </a:rPr>
              <a:t>I</a:t>
            </a:r>
            <a:r>
              <a:rPr lang="ru-RU" sz="2000" b="1">
                <a:latin typeface="Times New Roman" pitchFamily="18" charset="0"/>
              </a:rPr>
              <a:t>ыхук</a:t>
            </a:r>
            <a:r>
              <a:rPr lang="en-US" sz="2000" b="1">
                <a:latin typeface="Times New Roman" pitchFamily="18" charset="0"/>
              </a:rPr>
              <a:t>I</a:t>
            </a:r>
            <a:r>
              <a:rPr lang="ru-RU" sz="2000" b="1">
                <a:latin typeface="Times New Roman" pitchFamily="18" charset="0"/>
              </a:rPr>
              <a:t>э</a:t>
            </a:r>
          </a:p>
          <a:p>
            <a:pPr indent="1714500" eaLnBrk="0" hangingPunct="0"/>
            <a:r>
              <a:rPr lang="ru-RU" sz="2000" b="1">
                <a:cs typeface="Times New Roman" pitchFamily="18" charset="0"/>
              </a:rPr>
              <a:t>Фэри фыхъу </a:t>
            </a:r>
            <a:r>
              <a:rPr lang="en-US" sz="2000" b="1">
                <a:cs typeface="Times New Roman" pitchFamily="18" charset="0"/>
              </a:rPr>
              <a:t>I</a:t>
            </a:r>
            <a:r>
              <a:rPr lang="ru-RU" sz="2000" b="1">
                <a:cs typeface="Times New Roman" pitchFamily="18" charset="0"/>
              </a:rPr>
              <a:t>эжьэгъу!</a:t>
            </a:r>
            <a:endParaRPr lang="ru-RU" sz="2000" b="1"/>
          </a:p>
        </p:txBody>
      </p:sp>
      <p:pic>
        <p:nvPicPr>
          <p:cNvPr id="61445" name="Рисунок 4" descr="61825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Alena\видео (h)\ВОВ\Data\ 23\1548.jpg"/>
          <p:cNvPicPr>
            <a:picLocks noChangeAspect="1" noChangeArrowheads="1"/>
          </p:cNvPicPr>
          <p:nvPr/>
        </p:nvPicPr>
        <p:blipFill>
          <a:blip r:embed="rId2" cstate="print"/>
          <a:srcRect l="25027" r="24915"/>
          <a:stretch>
            <a:fillRect/>
          </a:stretch>
        </p:blipFill>
        <p:spPr bwMode="auto">
          <a:xfrm>
            <a:off x="152400" y="990600"/>
            <a:ext cx="4267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" descr="147290_image_lar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990600"/>
            <a:ext cx="3962400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4" descr="618258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6011863"/>
            <a:ext cx="10668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Люберецкое информационное агент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6675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Рисунок 2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Антология советской фотографии: 1941 - 1945. . Часть 2 &quot; Photoshop рамки и виньетки для ваших фотограф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5715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Рисунок 2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Фотографии военных лет (солдаты России) смотреть фильмы онлайн бесплатно про войну 1941-1945 русские 2013 смотреть фотографии 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66675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Рисунок 2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Фотографии Второй Мировой войн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69342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Рисунок 2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-1524000" y="1752600"/>
            <a:ext cx="622458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714500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Дунейшхуэр апщ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эндэхук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э</a:t>
            </a:r>
          </a:p>
          <a:p>
            <a:pPr indent="1714500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Тыншу иребауэ.</a:t>
            </a:r>
          </a:p>
          <a:p>
            <a:pPr indent="1714500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Гъащ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эм хуиту апщ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эндэхук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э</a:t>
            </a:r>
          </a:p>
          <a:p>
            <a:pPr indent="1714500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Зрыреузэщ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indent="1714500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Дяпэ илъэс мин дэк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ыхук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э</a:t>
            </a:r>
          </a:p>
          <a:p>
            <a:pPr indent="1714500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Дызэвмыгъэзауэ,</a:t>
            </a:r>
          </a:p>
          <a:p>
            <a:pPr indent="1714500" eaLnBrk="0" hangingPunct="0"/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эмал и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эм апщ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эндэхук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э</a:t>
            </a:r>
          </a:p>
          <a:p>
            <a:pPr indent="1714500" eaLnBrk="0" hangingPunct="0"/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эщэ дывмыгъэщ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2971800" y="1752600"/>
            <a:ext cx="6858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14500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Дяпэ илъэс мин дэк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ыхук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э</a:t>
            </a:r>
          </a:p>
          <a:p>
            <a:pPr indent="1714500" eaLnBrk="0" hangingPunct="0"/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эщэ ямыщ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амэ,</a:t>
            </a:r>
          </a:p>
          <a:p>
            <a:pPr indent="1714500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ыхухэм, дауи,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эщэ щ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ык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э</a:t>
            </a:r>
          </a:p>
          <a:p>
            <a:pPr indent="1714500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Ящыгъупщэжынт.</a:t>
            </a:r>
          </a:p>
          <a:p>
            <a:pPr indent="1714500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Дяпэ илъэс мин дэк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ыхук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э</a:t>
            </a:r>
          </a:p>
          <a:p>
            <a:pPr indent="1714500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Зауэ щымы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амэ,</a:t>
            </a:r>
          </a:p>
          <a:p>
            <a:pPr indent="1714500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ыхухэр, дауи, апщ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эндэхук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э         </a:t>
            </a:r>
          </a:p>
          <a:p>
            <a:pPr indent="1714500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Зауэм щыужынт.</a:t>
            </a:r>
          </a:p>
        </p:txBody>
      </p:sp>
      <p:pic>
        <p:nvPicPr>
          <p:cNvPr id="66564" name="Рисунок 3" descr="61825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7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Фотография 43 из 60 из Фотографии Великой Отечественной Вой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66675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Рисунок 2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США Великобритания союзник во второй мировой войне,будни войны,окопная правда,Великая Отечественная 1941-1945,красная армия,вер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68580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Рисунок 2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Online Dictionary :: Наша Победа. День за днем - проект РИА 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69342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Рисунок 2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1" descr="DSC001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914400"/>
            <a:ext cx="3657600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31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19400" y="990600"/>
            <a:ext cx="3563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 «</a:t>
            </a:r>
            <a:r>
              <a:rPr lang="ru-RU" b="1"/>
              <a:t>Псоми ди</a:t>
            </a:r>
            <a:r>
              <a:rPr lang="en-US" b="1"/>
              <a:t>I</a:t>
            </a:r>
            <a:r>
              <a:rPr lang="ru-RU" b="1"/>
              <a:t>эр зыгу нэхъей</a:t>
            </a:r>
            <a:r>
              <a:rPr lang="en-US" b="1"/>
              <a:t>».</a:t>
            </a:r>
            <a:endParaRPr lang="ru-RU"/>
          </a:p>
        </p:txBody>
      </p:sp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-1371600" y="2209800"/>
            <a:ext cx="6429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714500" eaLnBrk="0" hangingPunct="0"/>
            <a:r>
              <a:rPr lang="ru-RU" sz="2800" b="1">
                <a:latin typeface="Ariston" pitchFamily="66" charset="0"/>
                <a:cs typeface="Times New Roman" pitchFamily="18" charset="0"/>
              </a:rPr>
              <a:t>Псоми</a:t>
            </a:r>
            <a:r>
              <a:rPr lang="en-US" sz="2800" b="1">
                <a:latin typeface="Ariston" pitchFamily="66" charset="0"/>
                <a:cs typeface="Times New Roman" pitchFamily="18" charset="0"/>
              </a:rPr>
              <a:t> </a:t>
            </a:r>
            <a:r>
              <a:rPr lang="ru-RU" sz="2800" b="1">
                <a:latin typeface="Ariston" pitchFamily="66" charset="0"/>
                <a:cs typeface="Times New Roman" pitchFamily="18" charset="0"/>
              </a:rPr>
              <a:t>ди</a:t>
            </a:r>
            <a:r>
              <a:rPr lang="en-US" sz="2800" b="1">
                <a:latin typeface="Ariston" pitchFamily="66" charset="0"/>
                <a:cs typeface="Times New Roman" pitchFamily="18" charset="0"/>
              </a:rPr>
              <a:t>I</a:t>
            </a:r>
            <a:r>
              <a:rPr lang="ru-RU" sz="2800" b="1">
                <a:latin typeface="Ariston" pitchFamily="66" charset="0"/>
                <a:cs typeface="Times New Roman" pitchFamily="18" charset="0"/>
              </a:rPr>
              <a:t>эр</a:t>
            </a:r>
            <a:r>
              <a:rPr lang="en-US" sz="2800" b="1">
                <a:latin typeface="Ariston" pitchFamily="66" charset="0"/>
                <a:cs typeface="Times New Roman" pitchFamily="18" charset="0"/>
              </a:rPr>
              <a:t> </a:t>
            </a:r>
            <a:r>
              <a:rPr lang="ru-RU" sz="2800" b="1">
                <a:latin typeface="Ariston" pitchFamily="66" charset="0"/>
                <a:cs typeface="Times New Roman" pitchFamily="18" charset="0"/>
              </a:rPr>
              <a:t>зыгу</a:t>
            </a:r>
            <a:r>
              <a:rPr lang="en-US" sz="2800" b="1">
                <a:latin typeface="Ariston" pitchFamily="66" charset="0"/>
                <a:cs typeface="Times New Roman" pitchFamily="18" charset="0"/>
              </a:rPr>
              <a:t> </a:t>
            </a:r>
            <a:r>
              <a:rPr lang="ru-RU" sz="2800" b="1">
                <a:latin typeface="Ariston" pitchFamily="66" charset="0"/>
                <a:cs typeface="Times New Roman" pitchFamily="18" charset="0"/>
              </a:rPr>
              <a:t>нэхъей</a:t>
            </a:r>
            <a:r>
              <a:rPr lang="en-US" sz="2800" b="1">
                <a:latin typeface="Ariston" pitchFamily="66" charset="0"/>
                <a:cs typeface="Times New Roman" pitchFamily="18" charset="0"/>
              </a:rPr>
              <a:t>,</a:t>
            </a:r>
            <a:endParaRPr lang="ru-RU" sz="2800" b="1">
              <a:latin typeface="Ariston" pitchFamily="66" charset="0"/>
            </a:endParaRPr>
          </a:p>
          <a:p>
            <a:pPr indent="1714500" eaLnBrk="0" hangingPunct="0"/>
            <a:r>
              <a:rPr lang="ru-RU" sz="2800" b="1">
                <a:latin typeface="Ariston" pitchFamily="66" charset="0"/>
                <a:cs typeface="Times New Roman" pitchFamily="18" charset="0"/>
              </a:rPr>
              <a:t>Зы</a:t>
            </a:r>
            <a:r>
              <a:rPr lang="en-US" sz="2800" b="1">
                <a:latin typeface="Ariston" pitchFamily="66" charset="0"/>
                <a:cs typeface="Times New Roman" pitchFamily="18" charset="0"/>
              </a:rPr>
              <a:t> </a:t>
            </a:r>
            <a:r>
              <a:rPr lang="ru-RU" sz="2800" b="1">
                <a:latin typeface="Ariston" pitchFamily="66" charset="0"/>
                <a:cs typeface="Times New Roman" pitchFamily="18" charset="0"/>
              </a:rPr>
              <a:t>псэ</a:t>
            </a:r>
            <a:r>
              <a:rPr lang="en-US" sz="2800" b="1">
                <a:latin typeface="Ariston" pitchFamily="66" charset="0"/>
                <a:cs typeface="Times New Roman" pitchFamily="18" charset="0"/>
              </a:rPr>
              <a:t> </a:t>
            </a:r>
            <a:r>
              <a:rPr lang="ru-RU" sz="2800" b="1">
                <a:latin typeface="Ariston" pitchFamily="66" charset="0"/>
                <a:cs typeface="Times New Roman" pitchFamily="18" charset="0"/>
              </a:rPr>
              <a:t>закъуэ</a:t>
            </a:r>
            <a:r>
              <a:rPr lang="en-US" sz="2800" b="1">
                <a:latin typeface="Ariston" pitchFamily="66" charset="0"/>
                <a:cs typeface="Times New Roman" pitchFamily="18" charset="0"/>
              </a:rPr>
              <a:t> </a:t>
            </a:r>
            <a:r>
              <a:rPr lang="ru-RU" sz="2800" b="1">
                <a:latin typeface="Ariston" pitchFamily="66" charset="0"/>
                <a:cs typeface="Times New Roman" pitchFamily="18" charset="0"/>
              </a:rPr>
              <a:t>пхэлъ</a:t>
            </a:r>
            <a:r>
              <a:rPr lang="en-US" sz="2800" b="1">
                <a:latin typeface="Ariston" pitchFamily="66" charset="0"/>
                <a:cs typeface="Times New Roman" pitchFamily="18" charset="0"/>
              </a:rPr>
              <a:t> </a:t>
            </a:r>
            <a:r>
              <a:rPr lang="ru-RU" sz="2800" b="1">
                <a:latin typeface="Ariston" pitchFamily="66" charset="0"/>
                <a:cs typeface="Times New Roman" pitchFamily="18" charset="0"/>
              </a:rPr>
              <a:t>нэхъей</a:t>
            </a:r>
            <a:r>
              <a:rPr lang="en-US" sz="2800" b="1">
                <a:latin typeface="Ariston" pitchFamily="66" charset="0"/>
                <a:cs typeface="Times New Roman" pitchFamily="18" charset="0"/>
              </a:rPr>
              <a:t>,</a:t>
            </a:r>
            <a:endParaRPr lang="ru-RU" sz="2800" b="1">
              <a:latin typeface="Ariston" pitchFamily="66" charset="0"/>
            </a:endParaRPr>
          </a:p>
          <a:p>
            <a:pPr indent="1714500" eaLnBrk="0" hangingPunct="0"/>
            <a:r>
              <a:rPr lang="ru-RU" sz="2800" b="1">
                <a:latin typeface="Ariston" pitchFamily="66" charset="0"/>
                <a:cs typeface="Times New Roman" pitchFamily="18" charset="0"/>
              </a:rPr>
              <a:t>Дывгъэхъумэ</a:t>
            </a:r>
            <a:r>
              <a:rPr lang="en-US" sz="2800" b="1">
                <a:latin typeface="Ariston" pitchFamily="66" charset="0"/>
                <a:cs typeface="Times New Roman" pitchFamily="18" charset="0"/>
              </a:rPr>
              <a:t> </a:t>
            </a:r>
            <a:r>
              <a:rPr lang="ru-RU" sz="2800" b="1">
                <a:latin typeface="Ariston" pitchFamily="66" charset="0"/>
                <a:cs typeface="Times New Roman" pitchFamily="18" charset="0"/>
              </a:rPr>
              <a:t>зым</a:t>
            </a:r>
            <a:r>
              <a:rPr lang="en-US" sz="2800" b="1">
                <a:latin typeface="Ariston" pitchFamily="66" charset="0"/>
                <a:cs typeface="Times New Roman" pitchFamily="18" charset="0"/>
              </a:rPr>
              <a:t> </a:t>
            </a:r>
            <a:r>
              <a:rPr lang="ru-RU" sz="2800" b="1">
                <a:latin typeface="Ariston" pitchFamily="66" charset="0"/>
                <a:cs typeface="Times New Roman" pitchFamily="18" charset="0"/>
              </a:rPr>
              <a:t>адрейр</a:t>
            </a:r>
            <a:r>
              <a:rPr lang="en-US" sz="2800" b="1">
                <a:latin typeface="Ariston" pitchFamily="66" charset="0"/>
                <a:cs typeface="Times New Roman" pitchFamily="18" charset="0"/>
              </a:rPr>
              <a:t>.</a:t>
            </a:r>
            <a:endParaRPr lang="ru-RU" sz="2800" b="1">
              <a:latin typeface="Ariston" pitchFamily="66" charset="0"/>
            </a:endParaRPr>
          </a:p>
          <a:p>
            <a:pPr indent="1714500" eaLnBrk="0" hangingPunct="0"/>
            <a:r>
              <a:rPr lang="ru-RU" sz="2800" b="1">
                <a:latin typeface="Ariston" pitchFamily="66" charset="0"/>
                <a:cs typeface="Times New Roman" pitchFamily="18" charset="0"/>
              </a:rPr>
              <a:t>Зыр</a:t>
            </a:r>
            <a:r>
              <a:rPr lang="en-US" sz="2800" b="1">
                <a:latin typeface="Ariston" pitchFamily="66" charset="0"/>
                <a:cs typeface="Times New Roman" pitchFamily="18" charset="0"/>
              </a:rPr>
              <a:t> </a:t>
            </a:r>
            <a:r>
              <a:rPr lang="ru-RU" sz="2800" b="1">
                <a:latin typeface="Ariston" pitchFamily="66" charset="0"/>
                <a:cs typeface="Times New Roman" pitchFamily="18" charset="0"/>
              </a:rPr>
              <a:t>адрейм</a:t>
            </a:r>
            <a:r>
              <a:rPr lang="en-US" sz="2800" b="1">
                <a:latin typeface="Ariston" pitchFamily="66" charset="0"/>
                <a:cs typeface="Times New Roman" pitchFamily="18" charset="0"/>
              </a:rPr>
              <a:t> </a:t>
            </a:r>
            <a:r>
              <a:rPr lang="ru-RU" sz="2800" b="1">
                <a:latin typeface="Ariston" pitchFamily="66" charset="0"/>
                <a:cs typeface="Times New Roman" pitchFamily="18" charset="0"/>
              </a:rPr>
              <a:t>дыхуэвгъэсакъ</a:t>
            </a:r>
            <a:r>
              <a:rPr lang="en-US" sz="2800" b="1">
                <a:latin typeface="Ariston" pitchFamily="66" charset="0"/>
                <a:cs typeface="Times New Roman" pitchFamily="18" charset="0"/>
              </a:rPr>
              <a:t>.</a:t>
            </a:r>
            <a:endParaRPr lang="en-US" sz="2800" b="1">
              <a:latin typeface="Ariston" pitchFamily="66" charset="0"/>
            </a:endParaRPr>
          </a:p>
        </p:txBody>
      </p:sp>
      <p:pic>
        <p:nvPicPr>
          <p:cNvPr id="113667" name="Picture 3" descr="выстав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828800"/>
            <a:ext cx="39624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0" fill="hold"/>
                                        <p:tgtEl>
                                          <p:spTgt spid="113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113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113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113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0" fill="hold"/>
                                        <p:tgtEl>
                                          <p:spTgt spid="113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0" fill="hold"/>
                                        <p:tgtEl>
                                          <p:spTgt spid="113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0" fill="hold"/>
                                        <p:tgtEl>
                                          <p:spTgt spid="113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0" fill="hold"/>
                                        <p:tgtEl>
                                          <p:spTgt spid="113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-685800" y="1066800"/>
            <a:ext cx="5805488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Кязим Мячиев </a:t>
            </a:r>
          </a:p>
          <a:p>
            <a:pPr algn="ctr"/>
            <a:r>
              <a:rPr lang="ru-RU" sz="2800" b="1"/>
              <a:t>«Си къуэм папщ</a:t>
            </a:r>
            <a:r>
              <a:rPr lang="en-US" sz="2800" b="1"/>
              <a:t>I</a:t>
            </a:r>
            <a:r>
              <a:rPr lang="ru-RU" sz="2800" b="1"/>
              <a:t>э» </a:t>
            </a:r>
            <a:endParaRPr lang="ru-RU" sz="2800"/>
          </a:p>
          <a:p>
            <a:endParaRPr lang="ru-RU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28600" y="1427163"/>
            <a:ext cx="39624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Къысф</a:t>
            </a:r>
            <a:r>
              <a:rPr lang="en-US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I</a:t>
            </a:r>
            <a:r>
              <a:rPr lang="ru-RU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ыщ</a:t>
            </a:r>
            <a:r>
              <a:rPr lang="en-US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I</a:t>
            </a:r>
            <a:r>
              <a:rPr lang="ru-RU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эжу си нэм нэпсыр,</a:t>
            </a:r>
          </a:p>
          <a:p>
            <a:pPr eaLnBrk="0" hangingPunct="0"/>
            <a:r>
              <a:rPr lang="ru-RU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Сэ уэрэд уэ пхузоусыр.</a:t>
            </a:r>
          </a:p>
          <a:p>
            <a:pPr eaLnBrk="0" hangingPunct="0"/>
            <a:r>
              <a:rPr lang="ru-RU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Уаук</a:t>
            </a:r>
            <a:r>
              <a:rPr lang="en-US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I</a:t>
            </a:r>
            <a:r>
              <a:rPr lang="ru-RU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ащи щ</a:t>
            </a:r>
            <a:r>
              <a:rPr lang="en-US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I</a:t>
            </a:r>
            <a:r>
              <a:rPr lang="ru-RU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алэ хахуэр,</a:t>
            </a:r>
          </a:p>
          <a:p>
            <a:pPr eaLnBrk="0" hangingPunct="0"/>
            <a:r>
              <a:rPr lang="ru-RU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К</a:t>
            </a:r>
            <a:r>
              <a:rPr lang="en-US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I</a:t>
            </a:r>
            <a:r>
              <a:rPr lang="ru-RU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ыф</a:t>
            </a:r>
            <a:r>
              <a:rPr lang="en-US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I</a:t>
            </a:r>
            <a:r>
              <a:rPr lang="ru-RU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 къысщохъур сэ си махуэр.</a:t>
            </a:r>
          </a:p>
        </p:txBody>
      </p:sp>
      <p:pic>
        <p:nvPicPr>
          <p:cNvPr id="57346" name="Picture 2" descr="DSC00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914400"/>
            <a:ext cx="4524375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4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6011863"/>
            <a:ext cx="10668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381000" y="838200"/>
            <a:ext cx="76962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14500" algn="ctr" eaLnBrk="0" hangingPunct="0"/>
            <a:r>
              <a:rPr lang="ru-RU" sz="6600" b="1">
                <a:cs typeface="Times New Roman" pitchFamily="18" charset="0"/>
              </a:rPr>
              <a:t>Псоми</a:t>
            </a:r>
            <a:r>
              <a:rPr lang="en-US" sz="6600" b="1">
                <a:cs typeface="Times New Roman" pitchFamily="18" charset="0"/>
              </a:rPr>
              <a:t>:</a:t>
            </a:r>
            <a:r>
              <a:rPr lang="en-US" sz="6600">
                <a:cs typeface="Times New Roman" pitchFamily="18" charset="0"/>
              </a:rPr>
              <a:t>     </a:t>
            </a:r>
            <a:endParaRPr lang="ru-RU" sz="6600">
              <a:cs typeface="Times New Roman" pitchFamily="18" charset="0"/>
            </a:endParaRPr>
          </a:p>
          <a:p>
            <a:pPr indent="1714500" eaLnBrk="0" hangingPunct="0"/>
            <a:r>
              <a:rPr lang="ru-RU" sz="3600" b="1" u="sng">
                <a:latin typeface="Times New Roman" pitchFamily="18" charset="0"/>
                <a:cs typeface="Times New Roman" pitchFamily="18" charset="0"/>
              </a:rPr>
              <a:t>Быдэу дызэрывгъэубыд</a:t>
            </a:r>
            <a:endParaRPr lang="ru-RU" sz="1200" b="1" u="sng">
              <a:latin typeface="Times New Roman" pitchFamily="18" charset="0"/>
              <a:cs typeface="Times New Roman" pitchFamily="18" charset="0"/>
            </a:endParaRPr>
          </a:p>
          <a:p>
            <a:pPr indent="1714500" eaLnBrk="0" hangingPunct="0"/>
            <a:r>
              <a:rPr lang="ru-RU" sz="3600" b="1" u="sng">
                <a:latin typeface="Times New Roman" pitchFamily="18" charset="0"/>
                <a:cs typeface="Times New Roman" pitchFamily="18" charset="0"/>
              </a:rPr>
              <a:t>Къремыхъу зэи маф</a:t>
            </a: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u="sng">
                <a:latin typeface="Times New Roman" pitchFamily="18" charset="0"/>
                <a:cs typeface="Times New Roman" pitchFamily="18" charset="0"/>
              </a:rPr>
              <a:t>э лыд</a:t>
            </a:r>
            <a:endParaRPr lang="ru-RU" sz="1200" b="1" u="sng">
              <a:latin typeface="Times New Roman" pitchFamily="18" charset="0"/>
              <a:cs typeface="Times New Roman" pitchFamily="18" charset="0"/>
            </a:endParaRPr>
          </a:p>
          <a:p>
            <a:pPr indent="1714500" eaLnBrk="0" hangingPunct="0"/>
            <a:r>
              <a:rPr lang="ru-RU" sz="3600" b="1" u="sng">
                <a:latin typeface="Times New Roman" pitchFamily="18" charset="0"/>
                <a:cs typeface="Times New Roman" pitchFamily="18" charset="0"/>
              </a:rPr>
              <a:t>Щремы</a:t>
            </a: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u="sng">
                <a:latin typeface="Times New Roman" pitchFamily="18" charset="0"/>
                <a:cs typeface="Times New Roman" pitchFamily="18" charset="0"/>
              </a:rPr>
              <a:t>э зауэ!</a:t>
            </a:r>
            <a:endParaRPr lang="ru-RU" sz="1200" b="1" u="sng">
              <a:latin typeface="Times New Roman" pitchFamily="18" charset="0"/>
              <a:cs typeface="Times New Roman" pitchFamily="18" charset="0"/>
            </a:endParaRPr>
          </a:p>
          <a:p>
            <a:pPr indent="1714500" eaLnBrk="0" hangingPunct="0"/>
            <a:r>
              <a:rPr lang="ru-RU" sz="3600" b="1" u="sng">
                <a:latin typeface="Times New Roman" pitchFamily="18" charset="0"/>
                <a:cs typeface="Times New Roman" pitchFamily="18" charset="0"/>
              </a:rPr>
              <a:t>Щремы</a:t>
            </a: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u="sng">
                <a:latin typeface="Times New Roman" pitchFamily="18" charset="0"/>
                <a:cs typeface="Times New Roman" pitchFamily="18" charset="0"/>
              </a:rPr>
              <a:t>э зауэ!</a:t>
            </a:r>
            <a:endParaRPr lang="ru-RU" sz="1200" b="1" u="sng">
              <a:latin typeface="Times New Roman" pitchFamily="18" charset="0"/>
              <a:cs typeface="Times New Roman" pitchFamily="18" charset="0"/>
            </a:endParaRPr>
          </a:p>
          <a:p>
            <a:pPr indent="1714500" eaLnBrk="0" hangingPunct="0"/>
            <a:r>
              <a:rPr lang="ru-RU" sz="3600" b="1" u="sng">
                <a:latin typeface="Times New Roman" pitchFamily="18" charset="0"/>
                <a:cs typeface="Times New Roman" pitchFamily="18" charset="0"/>
              </a:rPr>
              <a:t>Иугъащ</a:t>
            </a: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u="sng">
                <a:latin typeface="Times New Roman" pitchFamily="18" charset="0"/>
                <a:cs typeface="Times New Roman" pitchFamily="18" charset="0"/>
              </a:rPr>
              <a:t>э мамырыгъэм!</a:t>
            </a:r>
            <a:endParaRPr lang="ru-RU" sz="1200" b="1" u="sng">
              <a:latin typeface="Times New Roman" pitchFamily="18" charset="0"/>
              <a:cs typeface="Times New Roman" pitchFamily="18" charset="0"/>
            </a:endParaRPr>
          </a:p>
          <a:p>
            <a:pPr indent="1714500" eaLnBrk="0" hangingPunct="0"/>
            <a:r>
              <a:rPr lang="ru-RU" sz="3600" b="1" u="sng">
                <a:latin typeface="Times New Roman" pitchFamily="18" charset="0"/>
                <a:cs typeface="Times New Roman" pitchFamily="18" charset="0"/>
              </a:rPr>
              <a:t>Иугъащ</a:t>
            </a: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u="sng">
                <a:latin typeface="Times New Roman" pitchFamily="18" charset="0"/>
                <a:cs typeface="Times New Roman" pitchFamily="18" charset="0"/>
              </a:rPr>
              <a:t>э мамырыгъэм!</a:t>
            </a:r>
            <a:endParaRPr lang="ru-RU" sz="4400" b="1" u="sng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7" name="Рисунок 2" descr="61825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12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12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2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12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12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2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12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6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126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0" fill="hold"/>
                                        <p:tgtEl>
                                          <p:spTgt spid="112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0" fill="hold"/>
                                        <p:tgtEl>
                                          <p:spTgt spid="112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0" fill="hold"/>
                                        <p:tgtEl>
                                          <p:spTgt spid="112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0" fill="hold"/>
                                        <p:tgtEl>
                                          <p:spTgt spid="112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0" fill="hold"/>
                                        <p:tgtEl>
                                          <p:spTgt spid="112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0" fill="hold"/>
                                        <p:tgtEl>
                                          <p:spTgt spid="112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00" fill="hold"/>
                                        <p:tgtEl>
                                          <p:spTgt spid="112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0" fill="hold"/>
                                        <p:tgtEl>
                                          <p:spTgt spid="112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5000" fill="hold"/>
                                        <p:tgtEl>
                                          <p:spTgt spid="112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000" fill="hold"/>
                                        <p:tgtEl>
                                          <p:spTgt spid="112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8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0" fill="hold"/>
                                        <p:tgtEl>
                                          <p:spTgt spid="1126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0" fill="hold"/>
                                        <p:tgtEl>
                                          <p:spTgt spid="1126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Рисунок 1" descr="7280974_as-fire-apb-anim-1_1298609772,640x360,r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Рисунок 4" descr="ogon2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Oбозник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990600"/>
            <a:ext cx="44958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1600200"/>
            <a:ext cx="4343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Пшагъуэ </a:t>
            </a:r>
            <a:r>
              <a:rPr lang="en-US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I</a:t>
            </a:r>
            <a:r>
              <a:rPr lang="ru-RU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увыр дыгъэм тохьэ,</a:t>
            </a:r>
          </a:p>
          <a:p>
            <a:pPr eaLnBrk="0" hangingPunct="0"/>
            <a:r>
              <a:rPr lang="ru-RU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Гуауэр пщ</a:t>
            </a:r>
            <a:r>
              <a:rPr lang="en-US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I</a:t>
            </a:r>
            <a:r>
              <a:rPr lang="ru-RU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ант</a:t>
            </a:r>
            <a:r>
              <a:rPr lang="en-US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I</a:t>
            </a:r>
            <a:r>
              <a:rPr lang="ru-RU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эм къысхудохьэ,</a:t>
            </a:r>
          </a:p>
          <a:p>
            <a:pPr eaLnBrk="0" hangingPunct="0"/>
            <a:r>
              <a:rPr lang="ru-RU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Си къуэ дыщэм гъащ</a:t>
            </a:r>
            <a:r>
              <a:rPr lang="en-US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I</a:t>
            </a:r>
            <a:r>
              <a:rPr lang="ru-RU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э лъап</a:t>
            </a:r>
            <a:r>
              <a:rPr lang="en-US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I</a:t>
            </a:r>
            <a:r>
              <a:rPr lang="ru-RU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эр</a:t>
            </a:r>
          </a:p>
          <a:p>
            <a:pPr eaLnBrk="0" hangingPunct="0"/>
            <a:r>
              <a:rPr lang="ru-RU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Щ</a:t>
            </a:r>
            <a:r>
              <a:rPr lang="en-US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I</a:t>
            </a:r>
            <a:r>
              <a:rPr lang="ru-RU" sz="3600" b="1">
                <a:latin typeface="AnastasiaScript" pitchFamily="2" charset="0"/>
                <a:ea typeface="Times New Roman" pitchFamily="18" charset="0"/>
                <a:cs typeface="FreesiaUPC" pitchFamily="34" charset="-34"/>
              </a:rPr>
              <a:t>итащ Хэкум и насыпым.</a:t>
            </a:r>
          </a:p>
        </p:txBody>
      </p:sp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228600" y="914400"/>
            <a:ext cx="39004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Кязим Мячиев </a:t>
            </a:r>
          </a:p>
          <a:p>
            <a:pPr algn="ctr"/>
            <a:r>
              <a:rPr lang="ru-RU" sz="2000" b="1"/>
              <a:t>«Си къуэм папщ</a:t>
            </a:r>
            <a:r>
              <a:rPr lang="en-US" sz="2000" b="1"/>
              <a:t>I</a:t>
            </a:r>
            <a:r>
              <a:rPr lang="ru-RU" sz="2000" b="1"/>
              <a:t>э» </a:t>
            </a:r>
            <a:endParaRPr lang="ru-RU" sz="2000"/>
          </a:p>
          <a:p>
            <a:endParaRPr lang="ru-RU"/>
          </a:p>
        </p:txBody>
      </p:sp>
      <p:pic>
        <p:nvPicPr>
          <p:cNvPr id="9221" name="Рисунок 4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-838200" y="914400"/>
            <a:ext cx="58054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Кязим Мячиев </a:t>
            </a:r>
          </a:p>
          <a:p>
            <a:pPr algn="ctr"/>
            <a:r>
              <a:rPr lang="ru-RU" sz="2000" b="1"/>
              <a:t>«Си къуэм папщ</a:t>
            </a:r>
            <a:r>
              <a:rPr lang="en-US" sz="2000" b="1"/>
              <a:t>I</a:t>
            </a:r>
            <a:r>
              <a:rPr lang="ru-RU" sz="2000" b="1"/>
              <a:t>э» </a:t>
            </a:r>
            <a:endParaRPr lang="ru-RU" sz="2000"/>
          </a:p>
          <a:p>
            <a:endParaRPr lang="ru-RU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52400" y="1524000"/>
            <a:ext cx="3962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>
                <a:latin typeface="Heather Script One" pitchFamily="2" charset="0"/>
              </a:rPr>
              <a:t>Хуитыныгъэр къэбзэуну</a:t>
            </a:r>
          </a:p>
          <a:p>
            <a:r>
              <a:rPr lang="ru-RU" sz="3600" b="1">
                <a:latin typeface="Heather Script One" pitchFamily="2" charset="0"/>
              </a:rPr>
              <a:t>Уахыхьат уэ партизанхэм.</a:t>
            </a:r>
          </a:p>
          <a:p>
            <a:r>
              <a:rPr lang="ru-RU" sz="3600" b="1">
                <a:latin typeface="Heather Script One" pitchFamily="2" charset="0"/>
              </a:rPr>
              <a:t>Зауэл</a:t>
            </a:r>
            <a:r>
              <a:rPr lang="en-US" sz="3600" b="1">
                <a:latin typeface="Heather Script One" pitchFamily="2" charset="0"/>
              </a:rPr>
              <a:t>I</a:t>
            </a:r>
            <a:r>
              <a:rPr lang="ru-RU" sz="3600" b="1">
                <a:latin typeface="Heather Script One" pitchFamily="2" charset="0"/>
              </a:rPr>
              <a:t> хахуэм уи мыжурэм</a:t>
            </a:r>
          </a:p>
          <a:p>
            <a:r>
              <a:rPr lang="ru-RU" sz="3600" b="1">
                <a:latin typeface="Heather Script One" pitchFamily="2" charset="0"/>
              </a:rPr>
              <a:t>Хигъэщ</a:t>
            </a:r>
            <a:r>
              <a:rPr lang="en-US" sz="3600" b="1">
                <a:latin typeface="Heather Script One" pitchFamily="2" charset="0"/>
              </a:rPr>
              <a:t>I</a:t>
            </a:r>
            <a:r>
              <a:rPr lang="ru-RU" sz="3600" b="1">
                <a:latin typeface="Heather Script One" pitchFamily="2" charset="0"/>
              </a:rPr>
              <a:t>эфырт лъэсри шури…</a:t>
            </a:r>
          </a:p>
        </p:txBody>
      </p:sp>
      <p:pic>
        <p:nvPicPr>
          <p:cNvPr id="62466" name="Picture 2" descr="Бесплатно сын трахает мамашу друга. . Мамаша приятеля сына решили. . &quot; HD пор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90600"/>
            <a:ext cx="4191000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4" descr="618258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1159</Words>
  <Application>Microsoft Office PowerPoint</Application>
  <PresentationFormat>Экран (4:3)</PresentationFormat>
  <Paragraphs>167</Paragraphs>
  <Slides>72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81" baseType="lpstr">
      <vt:lpstr>Arial</vt:lpstr>
      <vt:lpstr>Calibri</vt:lpstr>
      <vt:lpstr>FreesiaUPC</vt:lpstr>
      <vt:lpstr>AnastasiaScript</vt:lpstr>
      <vt:lpstr>Ariston</vt:lpstr>
      <vt:lpstr>Times New Roman</vt:lpstr>
      <vt:lpstr>Heather Script One</vt:lpstr>
      <vt:lpstr>Franklin Gothic Medium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Они с детьми погнали матерей…</vt:lpstr>
      <vt:lpstr>И яму рыть заставили…</vt:lpstr>
      <vt:lpstr>Они стояли, кучка дикарей…</vt:lpstr>
      <vt:lpstr> И хриплыми смеялись голосами…</vt:lpstr>
      <vt:lpstr>Слайд 36</vt:lpstr>
      <vt:lpstr>Слайд 37</vt:lpstr>
      <vt:lpstr> </vt:lpstr>
      <vt:lpstr>... </vt:lpstr>
      <vt:lpstr>Слайд 40</vt:lpstr>
      <vt:lpstr> </vt:lpstr>
      <vt:lpstr>Детей внезапно охватил испуг,--  Прижались к матерям, цепляясь за подолы…  </vt:lpstr>
      <vt:lpstr> И выстрела раздался резкий звук,  Прервав проклятье,  Что вырвалось у женщины одной…  </vt:lpstr>
      <vt:lpstr>Слайд 44</vt:lpstr>
      <vt:lpstr>Слайд 45</vt:lpstr>
      <vt:lpstr>Слайд 46</vt:lpstr>
      <vt:lpstr>Слайд 47</vt:lpstr>
      <vt:lpstr>Страна моя, враги тебе грозят,  Но выше подними великой правды знамя…</vt:lpstr>
      <vt:lpstr>Омой его земли кровавыми слезами,  И пусть его лучи пронзят,  Пусть уничтожат беспощадно  Тех варваров, тех дикарей,  Что кровь детей глотают жадно,  Кровь наших матерей...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wuork</cp:lastModifiedBy>
  <cp:revision>78</cp:revision>
  <cp:lastPrinted>1601-01-01T00:00:00Z</cp:lastPrinted>
  <dcterms:created xsi:type="dcterms:W3CDTF">2011-07-13T13:31:56Z</dcterms:created>
  <dcterms:modified xsi:type="dcterms:W3CDTF">2020-04-26T23:10:01Z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