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6" r:id="rId3"/>
    <p:sldId id="257" r:id="rId4"/>
    <p:sldId id="265" r:id="rId5"/>
    <p:sldId id="263" r:id="rId6"/>
    <p:sldId id="258" r:id="rId7"/>
    <p:sldId id="259" r:id="rId8"/>
    <p:sldId id="260" r:id="rId9"/>
    <p:sldId id="271" r:id="rId10"/>
    <p:sldId id="270" r:id="rId11"/>
    <p:sldId id="267" r:id="rId12"/>
    <p:sldId id="268" r:id="rId13"/>
    <p:sldId id="269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B066-C31A-49CF-998E-9D2E25558E4D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50065-32D1-4A8A-B3A4-6449433BDC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B066-C31A-49CF-998E-9D2E25558E4D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50065-32D1-4A8A-B3A4-6449433BDC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B066-C31A-49CF-998E-9D2E25558E4D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50065-32D1-4A8A-B3A4-6449433BDC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B066-C31A-49CF-998E-9D2E25558E4D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50065-32D1-4A8A-B3A4-6449433BDC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B066-C31A-49CF-998E-9D2E25558E4D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50065-32D1-4A8A-B3A4-6449433BDC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B066-C31A-49CF-998E-9D2E25558E4D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50065-32D1-4A8A-B3A4-6449433BDC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B066-C31A-49CF-998E-9D2E25558E4D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50065-32D1-4A8A-B3A4-6449433BDC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B066-C31A-49CF-998E-9D2E25558E4D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50065-32D1-4A8A-B3A4-6449433BDC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B066-C31A-49CF-998E-9D2E25558E4D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50065-32D1-4A8A-B3A4-6449433BDC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B066-C31A-49CF-998E-9D2E25558E4D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50065-32D1-4A8A-B3A4-6449433BDC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B066-C31A-49CF-998E-9D2E25558E4D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50065-32D1-4A8A-B3A4-6449433BDC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5B066-C31A-49CF-998E-9D2E25558E4D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50065-32D1-4A8A-B3A4-6449433BDC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cf.ppt-online.org/files1/slide/c/cEofbwFNx8SW3uM6P0eqHILRYjDArhgivl5KpQdkUG/slide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7214"/>
            <a:ext cx="9753600" cy="7305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://cf.ppt-online.org/files/slide/z/Z8m7CYzOH4BPUxwMqeKXInLFyr9ftaGvE5AScg/slide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47675"/>
            <a:ext cx="9753600" cy="7305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s://ds04.infourok.ru/uploads/ex/07df/0011cea6-8c506193/img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s://ds04.infourok.ru/uploads/ex/07df/0011cea6-8c506193/img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s://ds04.infourok.ru/uploads/ex/07df/0011cea6-8c506193/im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8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s://ds04.infourok.ru/uploads/ex/0168/00092927-6fbe1ecd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71528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6626" name="AutoShape 2" descr="http://900igr.net/up/datas/190134/0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http://900igr.net/up/datas/190134/0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0" name="Picture 6" descr="http://present5.com/presentation/331620100_438387916/image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9144000" cy="7500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170" name="AutoShape 2" descr="http://images.myshared.ru/19/1207592/slide_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http://images.myshared.ru/19/1207592/slide_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4" name="Picture 6" descr="https://ds04.infourok.ru/uploads/ex/0442/0015fd41-1197a2dc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present5.com/presentation/331620100_438387916/image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3.infourok.ru/uploads/ex/11e0/0003944f-25c3ce41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ds04.infourok.ru/uploads/ex/0442/0015fd41-1197a2dc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ds04.infourok.ru/uploads/ex/0442/0015fd41-1197a2dc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cdn2.arhivurokov.ru/multiurok/html/2018/05/06/s_5aee2286c6bd1/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://uslide.ru/images/27/33742/960/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0</Words>
  <Application>Microsoft Office PowerPoint</Application>
  <PresentationFormat>Экран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РЕЗУАН</cp:lastModifiedBy>
  <cp:revision>1</cp:revision>
  <dcterms:created xsi:type="dcterms:W3CDTF">2018-10-31T20:06:21Z</dcterms:created>
  <dcterms:modified xsi:type="dcterms:W3CDTF">2020-04-02T15:13:29Z</dcterms:modified>
</cp:coreProperties>
</file>