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8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51D28"/>
    <a:srgbClr val="F0AE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171BB-3105-493B-A0B4-488E7EE56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D5B17-83FA-4949-BC98-7E8FDF009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1B50-F80F-4D46-9F00-CE012C0B4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C02C1-5E06-4516-ADEB-17BE25D4A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82BB-4560-4C3C-899B-777C664E6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7379C-269F-4848-8847-CA68E154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8A43-C4DF-482C-9FB2-ADA82963C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A3815-41A9-4085-9324-C9F34CB73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E11C-538C-492B-B175-6643D0915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47D4-BA86-4DC3-A242-077E307A4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57CA8-DC6C-456D-8A61-234D4B3D0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B4F891-0774-4323-9CC3-4B12924F7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87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87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87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88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88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8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88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88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88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88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88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188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КЪАГЪЫРМЭС  БОРИС </a:t>
            </a:r>
            <a:b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 творчествэм  теухуа  щ</a:t>
            </a: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эныгъэ-къэхутак</a:t>
            </a: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уэ  лэжьыгъэ « Си къалэмщ си </a:t>
            </a: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эщэр, с</a:t>
            </a: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эщ</a:t>
            </a: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эмык</a:t>
            </a: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rgbClr val="F0AEF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Лэжьыгъэр  зейр Лэсчэн Ет</a:t>
            </a: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уанэ къуажэм и  курыт еджап</a:t>
            </a: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эм  адыгэбзэмрэ литературэмрэ и егъэджак</a:t>
            </a: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ru-RU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уэ Маремыкъуэ Валентинэ</a:t>
            </a:r>
          </a:p>
        </p:txBody>
      </p:sp>
      <p:pic>
        <p:nvPicPr>
          <p:cNvPr id="3076" name="Picture 5" descr="сканирование0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6637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Борис илъэс 50 щрикъум къыщалъхуа къуажэм щагъэлъэп</a:t>
            </a:r>
            <a:r>
              <a:rPr lang="en-US" sz="3600" smtClean="0">
                <a:solidFill>
                  <a:schemeClr val="hlink"/>
                </a:solidFill>
              </a:rPr>
              <a:t>I</a:t>
            </a:r>
            <a:r>
              <a:rPr lang="ru-RU" sz="3600" smtClean="0">
                <a:solidFill>
                  <a:schemeClr val="hlink"/>
                </a:solidFill>
              </a:rPr>
              <a:t>ащ</a:t>
            </a:r>
          </a:p>
        </p:txBody>
      </p:sp>
      <p:pic>
        <p:nvPicPr>
          <p:cNvPr id="12291" name="Picture 5" descr="сканирование0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8280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Къагъырмэс Борис ипхъу Светланэ</a:t>
            </a:r>
            <a:r>
              <a:rPr lang="ru-RU" smtClean="0"/>
              <a:t> </a:t>
            </a:r>
          </a:p>
        </p:txBody>
      </p:sp>
      <p:pic>
        <p:nvPicPr>
          <p:cNvPr id="13315" name="Picture 5" descr="сканирование0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709738"/>
            <a:ext cx="3959225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Борис и унагъуэр</a:t>
            </a:r>
            <a:r>
              <a:rPr lang="ru-RU" smtClean="0"/>
              <a:t> </a:t>
            </a:r>
          </a:p>
        </p:txBody>
      </p:sp>
      <p:pic>
        <p:nvPicPr>
          <p:cNvPr id="14339" name="Picture 5" descr="сканирование0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73238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hlink"/>
            </a:solidFill>
          </a:ln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Гъащ</a:t>
            </a:r>
            <a:r>
              <a:rPr lang="en-US" smtClean="0">
                <a:solidFill>
                  <a:schemeClr val="hlink"/>
                </a:solidFill>
              </a:rPr>
              <a:t>I</a:t>
            </a:r>
            <a:r>
              <a:rPr lang="ru-RU" smtClean="0">
                <a:solidFill>
                  <a:schemeClr val="hlink"/>
                </a:solidFill>
              </a:rPr>
              <a:t>э  уэрэд</a:t>
            </a:r>
            <a:r>
              <a:rPr lang="ru-RU" smtClean="0"/>
              <a:t> 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tx2"/>
                </a:solidFill>
              </a:rPr>
              <a:t>Жыгыщхьэм пысщи зы бзу ц</a:t>
            </a:r>
            <a:r>
              <a:rPr lang="en-US" sz="2400" smtClean="0">
                <a:solidFill>
                  <a:schemeClr val="tx2"/>
                </a:solidFill>
              </a:rPr>
              <a:t>I</a:t>
            </a:r>
            <a:r>
              <a:rPr lang="ru-RU" sz="2400" smtClean="0">
                <a:solidFill>
                  <a:schemeClr val="tx2"/>
                </a:solidFill>
              </a:rPr>
              <a:t>ык</a:t>
            </a:r>
            <a:r>
              <a:rPr lang="en-US" sz="2400" smtClean="0">
                <a:solidFill>
                  <a:schemeClr val="tx2"/>
                </a:solidFill>
              </a:rPr>
              <a:t>I</a:t>
            </a:r>
            <a:r>
              <a:rPr lang="ru-RU" sz="2400" smtClean="0">
                <a:solidFill>
                  <a:schemeClr val="tx2"/>
                </a:solidFill>
              </a:rPr>
              <a:t>у,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tx2"/>
                </a:solidFill>
              </a:rPr>
              <a:t>Къреш уэрэдыр зэпымычу.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tx2"/>
                </a:solidFill>
              </a:rPr>
              <a:t>Иремыда</a:t>
            </a:r>
            <a:r>
              <a:rPr lang="en-US" sz="2400" smtClean="0">
                <a:solidFill>
                  <a:schemeClr val="tx2"/>
                </a:solidFill>
              </a:rPr>
              <a:t>I</a:t>
            </a:r>
            <a:r>
              <a:rPr lang="ru-RU" sz="2400" smtClean="0">
                <a:solidFill>
                  <a:schemeClr val="tx2"/>
                </a:solidFill>
              </a:rPr>
              <a:t>уэ хуейм зы ц</a:t>
            </a:r>
            <a:r>
              <a:rPr lang="en-US" sz="2400" smtClean="0">
                <a:solidFill>
                  <a:schemeClr val="tx2"/>
                </a:solidFill>
              </a:rPr>
              <a:t>I</a:t>
            </a:r>
            <a:r>
              <a:rPr lang="ru-RU" sz="2400" smtClean="0">
                <a:solidFill>
                  <a:schemeClr val="tx2"/>
                </a:solidFill>
              </a:rPr>
              <a:t>ыху,-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tx2"/>
                </a:solidFill>
              </a:rPr>
              <a:t>Лъэтэжкъым ар, жыгыщхьэм пык</a:t>
            </a:r>
            <a:r>
              <a:rPr lang="en-US" sz="2400" smtClean="0">
                <a:solidFill>
                  <a:schemeClr val="tx2"/>
                </a:solidFill>
              </a:rPr>
              <a:t>I</a:t>
            </a:r>
            <a:r>
              <a:rPr lang="ru-RU" sz="2400" smtClean="0">
                <a:solidFill>
                  <a:schemeClr val="tx2"/>
                </a:solidFill>
              </a:rPr>
              <a:t>ыу.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tx2"/>
                </a:solidFill>
              </a:rPr>
              <a:t>Щытхъу лей а ц</a:t>
            </a:r>
            <a:r>
              <a:rPr lang="en-US" sz="2400" smtClean="0">
                <a:solidFill>
                  <a:schemeClr val="tx2"/>
                </a:solidFill>
              </a:rPr>
              <a:t>I</a:t>
            </a:r>
            <a:r>
              <a:rPr lang="ru-RU" sz="2400" smtClean="0">
                <a:solidFill>
                  <a:schemeClr val="tx2"/>
                </a:solidFill>
              </a:rPr>
              <a:t>ык</a:t>
            </a:r>
            <a:r>
              <a:rPr lang="en-US" sz="2400" smtClean="0">
                <a:solidFill>
                  <a:schemeClr val="tx2"/>
                </a:solidFill>
              </a:rPr>
              <a:t>I</a:t>
            </a:r>
            <a:r>
              <a:rPr lang="ru-RU" sz="2400" smtClean="0">
                <a:solidFill>
                  <a:schemeClr val="tx2"/>
                </a:solidFill>
              </a:rPr>
              <a:t>ур мылъыхъуэн,-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tx2"/>
                </a:solidFill>
              </a:rPr>
              <a:t>Нэгъуэщ</a:t>
            </a:r>
            <a:r>
              <a:rPr lang="en-US" sz="2400" smtClean="0">
                <a:solidFill>
                  <a:schemeClr val="tx2"/>
                </a:solidFill>
              </a:rPr>
              <a:t>I</a:t>
            </a:r>
            <a:r>
              <a:rPr lang="ru-RU" sz="2400" smtClean="0">
                <a:solidFill>
                  <a:schemeClr val="tx2"/>
                </a:solidFill>
              </a:rPr>
              <a:t>щ уэрэд щ</a:t>
            </a:r>
            <a:r>
              <a:rPr lang="en-US" sz="2400" smtClean="0">
                <a:solidFill>
                  <a:schemeClr val="tx2"/>
                </a:solidFill>
              </a:rPr>
              <a:t>I</a:t>
            </a:r>
            <a:r>
              <a:rPr lang="ru-RU" sz="2400" smtClean="0">
                <a:solidFill>
                  <a:schemeClr val="tx2"/>
                </a:solidFill>
              </a:rPr>
              <a:t>игъэ</a:t>
            </a:r>
            <a:r>
              <a:rPr lang="en-US" sz="2400" smtClean="0">
                <a:solidFill>
                  <a:schemeClr val="tx2"/>
                </a:solidFill>
              </a:rPr>
              <a:t>I</a:t>
            </a:r>
            <a:r>
              <a:rPr lang="ru-RU" sz="2400" smtClean="0">
                <a:solidFill>
                  <a:schemeClr val="tx2"/>
                </a:solidFill>
              </a:rPr>
              <a:t>ур: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tx2"/>
                </a:solidFill>
              </a:rPr>
              <a:t>Абы хуэухкъым и</a:t>
            </a:r>
            <a:r>
              <a:rPr lang="en-US" sz="2400" smtClean="0">
                <a:solidFill>
                  <a:schemeClr val="tx2"/>
                </a:solidFill>
              </a:rPr>
              <a:t>I</a:t>
            </a:r>
            <a:r>
              <a:rPr lang="ru-RU" sz="2400" smtClean="0">
                <a:solidFill>
                  <a:schemeClr val="tx2"/>
                </a:solidFill>
              </a:rPr>
              <a:t>уэтэн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tx2"/>
                </a:solidFill>
              </a:rPr>
              <a:t>Зэрыф</a:t>
            </a:r>
            <a:r>
              <a:rPr lang="en-US" sz="2400" smtClean="0">
                <a:solidFill>
                  <a:schemeClr val="tx2"/>
                </a:solidFill>
              </a:rPr>
              <a:t>I</a:t>
            </a:r>
            <a:r>
              <a:rPr lang="ru-RU" sz="2400" smtClean="0">
                <a:solidFill>
                  <a:schemeClr val="tx2"/>
                </a:solidFill>
              </a:rPr>
              <a:t>ыр гъащ</a:t>
            </a:r>
            <a:r>
              <a:rPr lang="en-US" sz="2400" smtClean="0">
                <a:solidFill>
                  <a:schemeClr val="tx2"/>
                </a:solidFill>
              </a:rPr>
              <a:t>I</a:t>
            </a:r>
            <a:r>
              <a:rPr lang="ru-RU" sz="2400" smtClean="0">
                <a:solidFill>
                  <a:schemeClr val="tx2"/>
                </a:solidFill>
              </a:rPr>
              <a:t>э т</a:t>
            </a:r>
            <a:r>
              <a:rPr lang="en-US" sz="2400" smtClean="0">
                <a:solidFill>
                  <a:schemeClr val="tx2"/>
                </a:solidFill>
              </a:rPr>
              <a:t>I</a:t>
            </a:r>
            <a:r>
              <a:rPr lang="ru-RU" sz="2400" smtClean="0">
                <a:solidFill>
                  <a:schemeClr val="tx2"/>
                </a:solidFill>
              </a:rPr>
              <a:t>эк</a:t>
            </a:r>
            <a:r>
              <a:rPr lang="en-US" sz="2400" smtClean="0">
                <a:solidFill>
                  <a:schemeClr val="tx2"/>
                </a:solidFill>
              </a:rPr>
              <a:t>I</a:t>
            </a:r>
            <a:r>
              <a:rPr lang="ru-RU" sz="2400" smtClean="0">
                <a:solidFill>
                  <a:schemeClr val="tx2"/>
                </a:solidFill>
              </a:rPr>
              <a:t>ур.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  <a:ln>
            <a:solidFill>
              <a:schemeClr val="hlink"/>
            </a:solidFill>
          </a:ln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hlink"/>
                </a:solidFill>
              </a:rPr>
              <a:t>Мурадхэр:</a:t>
            </a:r>
            <a:r>
              <a:rPr lang="ru-RU" sz="280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696200" cy="4433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3366FF"/>
                </a:solidFill>
              </a:rPr>
              <a:t>1.Ди усак</a:t>
            </a:r>
            <a:r>
              <a:rPr lang="en-US" sz="2800" smtClean="0">
                <a:solidFill>
                  <a:srgbClr val="3366FF"/>
                </a:solidFill>
              </a:rPr>
              <a:t>I</a:t>
            </a:r>
            <a:r>
              <a:rPr lang="ru-RU" sz="2800" smtClean="0">
                <a:solidFill>
                  <a:srgbClr val="3366FF"/>
                </a:solidFill>
              </a:rPr>
              <a:t>уэ </a:t>
            </a:r>
            <a:r>
              <a:rPr lang="en-US" sz="2800" smtClean="0">
                <a:solidFill>
                  <a:srgbClr val="3366FF"/>
                </a:solidFill>
              </a:rPr>
              <a:t>I</a:t>
            </a:r>
            <a:r>
              <a:rPr lang="ru-RU" sz="2800" smtClean="0">
                <a:solidFill>
                  <a:srgbClr val="3366FF"/>
                </a:solidFill>
              </a:rPr>
              <a:t>эзэ Къагъырмэс Борис ди адыгэ литературэм  увып</a:t>
            </a:r>
            <a:r>
              <a:rPr lang="en-US" sz="2800" smtClean="0">
                <a:solidFill>
                  <a:srgbClr val="3366FF"/>
                </a:solidFill>
              </a:rPr>
              <a:t>I</a:t>
            </a:r>
            <a:r>
              <a:rPr lang="ru-RU" sz="2800" smtClean="0">
                <a:solidFill>
                  <a:srgbClr val="3366FF"/>
                </a:solidFill>
              </a:rPr>
              <a:t>эшхуэ зэрыщиубыдыр, мыбы  поэзием  езым и лъагъуэ  зэрыщыпхишыжар, ерыщу, къэувы</a:t>
            </a:r>
            <a:r>
              <a:rPr lang="en-US" sz="2800" smtClean="0">
                <a:solidFill>
                  <a:srgbClr val="3366FF"/>
                </a:solidFill>
              </a:rPr>
              <a:t>I</a:t>
            </a:r>
            <a:r>
              <a:rPr lang="ru-RU" sz="2800" smtClean="0">
                <a:solidFill>
                  <a:srgbClr val="3366FF"/>
                </a:solidFill>
              </a:rPr>
              <a:t>э имы</a:t>
            </a:r>
            <a:r>
              <a:rPr lang="en-US" sz="2800" smtClean="0">
                <a:solidFill>
                  <a:srgbClr val="3366FF"/>
                </a:solidFill>
              </a:rPr>
              <a:t>I</a:t>
            </a:r>
            <a:r>
              <a:rPr lang="ru-RU" sz="2800" smtClean="0">
                <a:solidFill>
                  <a:srgbClr val="3366FF"/>
                </a:solidFill>
              </a:rPr>
              <a:t>эу  ар и лъагъуэм зэрырик</a:t>
            </a:r>
            <a:r>
              <a:rPr lang="en-US" sz="2800" smtClean="0">
                <a:solidFill>
                  <a:srgbClr val="3366FF"/>
                </a:solidFill>
              </a:rPr>
              <a:t>I</a:t>
            </a:r>
            <a:r>
              <a:rPr lang="ru-RU" sz="2800" smtClean="0">
                <a:solidFill>
                  <a:srgbClr val="3366FF"/>
                </a:solidFill>
              </a:rPr>
              <a:t>уэр къызэрахутар  къэгъэлъэгъуэн.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3366FF"/>
                </a:solidFill>
              </a:rPr>
              <a:t>2.Борис и тхыгъэхэм  гъэсэныгъэ-ущииныгъэ  мыхьэнэшхуэ зэри</a:t>
            </a:r>
            <a:r>
              <a:rPr lang="en-US" sz="2800" smtClean="0">
                <a:solidFill>
                  <a:srgbClr val="3366FF"/>
                </a:solidFill>
              </a:rPr>
              <a:t>I</a:t>
            </a:r>
            <a:r>
              <a:rPr lang="ru-RU" sz="2800" smtClean="0">
                <a:solidFill>
                  <a:srgbClr val="3366FF"/>
                </a:solidFill>
              </a:rPr>
              <a:t>эр на</a:t>
            </a:r>
            <a:r>
              <a:rPr lang="en-US" sz="2800" smtClean="0">
                <a:solidFill>
                  <a:srgbClr val="3366FF"/>
                </a:solidFill>
              </a:rPr>
              <a:t>I</a:t>
            </a:r>
            <a:r>
              <a:rPr lang="ru-RU" sz="2800" smtClean="0">
                <a:solidFill>
                  <a:srgbClr val="3366FF"/>
                </a:solidFill>
              </a:rPr>
              <a:t>уэ къэщ</a:t>
            </a:r>
            <a:r>
              <a:rPr lang="en-US" sz="2800" smtClean="0">
                <a:solidFill>
                  <a:srgbClr val="3366FF"/>
                </a:solidFill>
              </a:rPr>
              <a:t>I</a:t>
            </a:r>
            <a:r>
              <a:rPr lang="ru-RU" sz="2800" smtClean="0">
                <a:solidFill>
                  <a:srgbClr val="3366FF"/>
                </a:solidFill>
              </a:rPr>
              <a:t>ын.</a:t>
            </a:r>
          </a:p>
          <a:p>
            <a:pPr eaLnBrk="1" hangingPunct="1">
              <a:buFontTx/>
              <a:buNone/>
            </a:pPr>
            <a:endParaRPr lang="ru-RU" sz="280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СИ БЗЭР</a:t>
            </a:r>
            <a:r>
              <a:rPr lang="ru-RU" smtClean="0"/>
              <a:t> 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folHlink"/>
                </a:solidFill>
              </a:rPr>
              <a:t>Уи къуэпсхэр, си анэдэлъхубзэ,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folHlink"/>
                </a:solidFill>
              </a:rPr>
              <a:t>Сипкъ псом игуэшауэ сопсэу.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folHlink"/>
                </a:solidFill>
              </a:rPr>
              <a:t>Уэрщ л</a:t>
            </a:r>
            <a:r>
              <a:rPr lang="en-US" sz="2400" smtClean="0">
                <a:solidFill>
                  <a:schemeClr val="folHlink"/>
                </a:solidFill>
              </a:rPr>
              <a:t>I</a:t>
            </a:r>
            <a:r>
              <a:rPr lang="ru-RU" sz="2400" smtClean="0">
                <a:solidFill>
                  <a:schemeClr val="folHlink"/>
                </a:solidFill>
              </a:rPr>
              <a:t>ык</a:t>
            </a:r>
            <a:r>
              <a:rPr lang="en-US" sz="2400" smtClean="0">
                <a:solidFill>
                  <a:schemeClr val="folHlink"/>
                </a:solidFill>
              </a:rPr>
              <a:t>I</a:t>
            </a:r>
            <a:r>
              <a:rPr lang="ru-RU" sz="2400" smtClean="0">
                <a:solidFill>
                  <a:schemeClr val="folHlink"/>
                </a:solidFill>
              </a:rPr>
              <a:t>уэу и</a:t>
            </a:r>
            <a:r>
              <a:rPr lang="en-US" sz="2400" smtClean="0">
                <a:solidFill>
                  <a:schemeClr val="folHlink"/>
                </a:solidFill>
              </a:rPr>
              <a:t>I</a:t>
            </a:r>
            <a:r>
              <a:rPr lang="ru-RU" sz="2400" smtClean="0">
                <a:solidFill>
                  <a:schemeClr val="folHlink"/>
                </a:solidFill>
              </a:rPr>
              <a:t>эххэр си гупсэм,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folHlink"/>
                </a:solidFill>
              </a:rPr>
              <a:t>Ущохъу си тэрмэш къэрал псом.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folHlink"/>
                </a:solidFill>
              </a:rPr>
              <a:t>Насып я нэхъ иныр си</a:t>
            </a:r>
            <a:r>
              <a:rPr lang="en-US" sz="2400" smtClean="0">
                <a:solidFill>
                  <a:schemeClr val="folHlink"/>
                </a:solidFill>
              </a:rPr>
              <a:t>I</a:t>
            </a:r>
            <a:r>
              <a:rPr lang="ru-RU" sz="2400" smtClean="0">
                <a:solidFill>
                  <a:schemeClr val="folHlink"/>
                </a:solidFill>
              </a:rPr>
              <a:t>ами,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folHlink"/>
                </a:solidFill>
              </a:rPr>
              <a:t>Зым щыщкъым, хъум си бзэр  с</a:t>
            </a:r>
            <a:r>
              <a:rPr lang="en-US" sz="2400" smtClean="0">
                <a:solidFill>
                  <a:schemeClr val="folHlink"/>
                </a:solidFill>
              </a:rPr>
              <a:t>I</a:t>
            </a:r>
            <a:r>
              <a:rPr lang="ru-RU" sz="2400" smtClean="0">
                <a:solidFill>
                  <a:schemeClr val="folHlink"/>
                </a:solidFill>
              </a:rPr>
              <a:t>урах…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folHlink"/>
                </a:solidFill>
              </a:rPr>
              <a:t>Сэ псалъэ Налшык щыжыс</a:t>
            </a:r>
            <a:r>
              <a:rPr lang="en-US" sz="2400" smtClean="0">
                <a:solidFill>
                  <a:schemeClr val="folHlink"/>
                </a:solidFill>
              </a:rPr>
              <a:t>I</a:t>
            </a:r>
            <a:r>
              <a:rPr lang="ru-RU" sz="2400" smtClean="0">
                <a:solidFill>
                  <a:schemeClr val="folHlink"/>
                </a:solidFill>
              </a:rPr>
              <a:t>амэ,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folHlink"/>
                </a:solidFill>
              </a:rPr>
              <a:t>Иджы ар Москва щызэхах.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Къагъырмэс Борис</a:t>
            </a:r>
            <a:r>
              <a:rPr lang="ru-RU" smtClean="0"/>
              <a:t> </a:t>
            </a:r>
          </a:p>
        </p:txBody>
      </p:sp>
      <p:pic>
        <p:nvPicPr>
          <p:cNvPr id="6147" name="Picture 5" descr="сканирование0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844675"/>
            <a:ext cx="33845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И сабиигъуэр  щрихьэк</a:t>
            </a:r>
            <a:r>
              <a:rPr lang="en-US" smtClean="0">
                <a:solidFill>
                  <a:schemeClr val="folHlink"/>
                </a:solidFill>
              </a:rPr>
              <a:t>I</a:t>
            </a:r>
            <a:r>
              <a:rPr lang="ru-RU" smtClean="0">
                <a:solidFill>
                  <a:schemeClr val="folHlink"/>
                </a:solidFill>
              </a:rPr>
              <a:t>а и пщ</a:t>
            </a:r>
            <a:r>
              <a:rPr lang="en-US" smtClean="0">
                <a:solidFill>
                  <a:schemeClr val="folHlink"/>
                </a:solidFill>
              </a:rPr>
              <a:t>I</a:t>
            </a:r>
            <a:r>
              <a:rPr lang="ru-RU" smtClean="0">
                <a:solidFill>
                  <a:schemeClr val="folHlink"/>
                </a:solidFill>
              </a:rPr>
              <a:t>ант</a:t>
            </a:r>
            <a:r>
              <a:rPr lang="en-US" smtClean="0">
                <a:solidFill>
                  <a:schemeClr val="folHlink"/>
                </a:solidFill>
              </a:rPr>
              <a:t>I</a:t>
            </a:r>
            <a:r>
              <a:rPr lang="ru-RU" smtClean="0">
                <a:solidFill>
                  <a:schemeClr val="folHlink"/>
                </a:solidFill>
              </a:rPr>
              <a:t>эр</a:t>
            </a:r>
          </a:p>
        </p:txBody>
      </p:sp>
      <p:pic>
        <p:nvPicPr>
          <p:cNvPr id="7171" name="Picture 5" descr="сканирование0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81359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6870700" cy="16002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Париж Эйфелевэ чэщанэм и деж</a:t>
            </a:r>
            <a:r>
              <a:rPr lang="ru-RU" smtClean="0"/>
              <a:t> </a:t>
            </a:r>
          </a:p>
        </p:txBody>
      </p:sp>
      <p:pic>
        <p:nvPicPr>
          <p:cNvPr id="8195" name="Picture 5" descr="сканирование0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557338"/>
            <a:ext cx="41275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hlink"/>
                </a:solidFill>
              </a:rPr>
              <a:t/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>
                <a:solidFill>
                  <a:schemeClr val="hlink"/>
                </a:solidFill>
              </a:rPr>
              <a:t>Москва  къалэм дэт комсомолым и центральнэ  еджап</a:t>
            </a:r>
            <a:r>
              <a:rPr lang="en-US" sz="4000" smtClean="0">
                <a:solidFill>
                  <a:schemeClr val="hlink"/>
                </a:solidFill>
              </a:rPr>
              <a:t>I</a:t>
            </a:r>
            <a:r>
              <a:rPr lang="ru-RU" sz="4000" smtClean="0">
                <a:solidFill>
                  <a:schemeClr val="hlink"/>
                </a:solidFill>
              </a:rPr>
              <a:t>э</a:t>
            </a:r>
            <a:r>
              <a:rPr lang="ru-RU" sz="4000" smtClean="0"/>
              <a:t> </a:t>
            </a:r>
          </a:p>
        </p:txBody>
      </p:sp>
      <p:pic>
        <p:nvPicPr>
          <p:cNvPr id="9219" name="Picture 6" descr="сканирование00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989138"/>
            <a:ext cx="3408362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Борис  щыстудентам</a:t>
            </a:r>
          </a:p>
        </p:txBody>
      </p:sp>
      <p:pic>
        <p:nvPicPr>
          <p:cNvPr id="10243" name="Picture 5" descr="сканирование0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82804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hlink"/>
                </a:solidFill>
              </a:rPr>
              <a:t>Борис Париж и Монмартр щ</a:t>
            </a:r>
            <a:r>
              <a:rPr lang="en-US" sz="3600" smtClean="0">
                <a:solidFill>
                  <a:schemeClr val="hlink"/>
                </a:solidFill>
              </a:rPr>
              <a:t>I</a:t>
            </a:r>
            <a:r>
              <a:rPr lang="ru-RU" sz="3600" smtClean="0">
                <a:solidFill>
                  <a:schemeClr val="hlink"/>
                </a:solidFill>
              </a:rPr>
              <a:t>ып</a:t>
            </a:r>
            <a:r>
              <a:rPr lang="en-US" sz="3600" smtClean="0">
                <a:solidFill>
                  <a:schemeClr val="hlink"/>
                </a:solidFill>
              </a:rPr>
              <a:t>I</a:t>
            </a:r>
            <a:r>
              <a:rPr lang="ru-RU" sz="3600" smtClean="0">
                <a:solidFill>
                  <a:schemeClr val="hlink"/>
                </a:solidFill>
              </a:rPr>
              <a:t>эм</a:t>
            </a:r>
            <a:r>
              <a:rPr lang="ru-RU" sz="2800" smtClean="0"/>
              <a:t> </a:t>
            </a:r>
          </a:p>
        </p:txBody>
      </p:sp>
      <p:pic>
        <p:nvPicPr>
          <p:cNvPr id="11267" name="Picture 5" descr="сканирование0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3238"/>
            <a:ext cx="81359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92</TotalTime>
  <Words>257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Comic Sans MS</vt:lpstr>
      <vt:lpstr>Arial</vt:lpstr>
      <vt:lpstr>Calibri</vt:lpstr>
      <vt:lpstr>Пастель</vt:lpstr>
      <vt:lpstr>КЪАГЪЫРМЭС  БОРИС  и творчествэм  теухуа  щIэныгъэ-къэхутакIуэ  лэжьыгъэ « Си къалэмщ си Iэщэр, сIэщIэмыкI»</vt:lpstr>
      <vt:lpstr>Мурадхэр: </vt:lpstr>
      <vt:lpstr>СИ БЗЭР </vt:lpstr>
      <vt:lpstr>Къагъырмэс Борис </vt:lpstr>
      <vt:lpstr>И сабиигъуэр  щрихьэкIа и пщIантIэр</vt:lpstr>
      <vt:lpstr>Париж Эйфелевэ чэщанэм и деж </vt:lpstr>
      <vt:lpstr> Москва  къалэм дэт комсомолым и центральнэ  еджапIэ </vt:lpstr>
      <vt:lpstr>Борис  щыстудентам</vt:lpstr>
      <vt:lpstr>Борис Париж и Монмартр щIыпIэм </vt:lpstr>
      <vt:lpstr>Борис илъэс 50 щрикъум къыщалъхуа къуажэм щагъэлъэпIащ</vt:lpstr>
      <vt:lpstr>Къагъырмэс Борис ипхъу Светланэ </vt:lpstr>
      <vt:lpstr>Борис и унагъуэр </vt:lpstr>
      <vt:lpstr>ГъащIэ  уэрэд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КЪЭГЪЫРМЭС  БОРИС  творчествэм  теухуа  урок</dc:title>
  <dc:creator>User</dc:creator>
  <cp:lastModifiedBy>wuork</cp:lastModifiedBy>
  <cp:revision>48</cp:revision>
  <dcterms:created xsi:type="dcterms:W3CDTF">2008-12-09T05:47:46Z</dcterms:created>
  <dcterms:modified xsi:type="dcterms:W3CDTF">2020-04-08T01:26:10Z</dcterms:modified>
</cp:coreProperties>
</file>