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3" r:id="rId6"/>
    <p:sldId id="261" r:id="rId7"/>
    <p:sldId id="274" r:id="rId8"/>
    <p:sldId id="262" r:id="rId9"/>
    <p:sldId id="275" r:id="rId10"/>
    <p:sldId id="263" r:id="rId11"/>
    <p:sldId id="276" r:id="rId12"/>
    <p:sldId id="264" r:id="rId13"/>
    <p:sldId id="277" r:id="rId14"/>
    <p:sldId id="265" r:id="rId15"/>
    <p:sldId id="278" r:id="rId16"/>
    <p:sldId id="266" r:id="rId17"/>
    <p:sldId id="279" r:id="rId18"/>
    <p:sldId id="267" r:id="rId19"/>
    <p:sldId id="268" r:id="rId20"/>
    <p:sldId id="280" r:id="rId21"/>
    <p:sldId id="270" r:id="rId22"/>
    <p:sldId id="28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144D82-FB3F-4202-B15D-676288E4ACD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F92127-21E8-4E5C-B981-8A112C7D0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\Desktop\org_zqgy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7040961" cy="4400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743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Интересные места КБР.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Водопад Девичьи косы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324528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/>
              <a:t>скалах Бараньи лбы недалеко от южных склонов вершины </a:t>
            </a:r>
            <a:r>
              <a:rPr lang="ru-RU" dirty="0" err="1"/>
              <a:t>Терскол</a:t>
            </a:r>
            <a:r>
              <a:rPr lang="ru-RU" dirty="0"/>
              <a:t> находится самый мощный водопад Кабардино-Балкарии Девичьи косы. Свое название он получил не случайно – стекающие по маленьким желобам струйки воды очень напоминают волосы девушки-горянки.</a:t>
            </a:r>
          </a:p>
          <a:p>
            <a:pPr>
              <a:buNone/>
            </a:pPr>
            <a:r>
              <a:rPr lang="ru-RU" dirty="0"/>
              <a:t>Здесь вода бурным потоком стекает с тающего ледника </a:t>
            </a:r>
            <a:r>
              <a:rPr lang="ru-RU" dirty="0" err="1"/>
              <a:t>Гара-Баши</a:t>
            </a:r>
            <a:r>
              <a:rPr lang="ru-RU" dirty="0"/>
              <a:t>, высота Девичьих кос составляет 25 метров, ширина в самой нижней части около 14-15 метров. Вблизи водопад кажется огромным и очень шумным.</a:t>
            </a:r>
          </a:p>
          <a:p>
            <a:pPr>
              <a:buNone/>
            </a:pPr>
            <a:r>
              <a:rPr lang="ru-RU" dirty="0"/>
              <a:t>В этом месте в 1967 году снимали одну из сцен кинофильма «Вертикаль» с Владимиром Высоцким в главной роли.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к\Desktop\девичи ко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4"/>
            <a:ext cx="9143999" cy="685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Водопады </a:t>
            </a:r>
            <a:r>
              <a:rPr lang="ru-RU" b="1" dirty="0" err="1" smtClean="0"/>
              <a:t>Гедмишх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err="1"/>
              <a:t>Зольском</a:t>
            </a:r>
            <a:r>
              <a:rPr lang="ru-RU" dirty="0"/>
              <a:t> районе Кабардино-Балкарии в 11 километрах от поселка </a:t>
            </a:r>
            <a:r>
              <a:rPr lang="ru-RU" dirty="0" err="1"/>
              <a:t>Хабаз</a:t>
            </a:r>
            <a:r>
              <a:rPr lang="ru-RU" dirty="0"/>
              <a:t> находится красивейший каскад водопадов </a:t>
            </a:r>
            <a:r>
              <a:rPr lang="ru-RU" dirty="0" err="1"/>
              <a:t>Гедмишх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Водопады падают со скалы высотой более 55 метров, кажется, что скалы и деревья нависают над головой огромным зонтом, по краям которого струится вода. Особенно красив водопад в ясную погоду, он наполнен солнечными лучами и отблесками красочной зелени, а в облаке брызг появляется множество радуг.</a:t>
            </a:r>
          </a:p>
          <a:p>
            <a:pPr>
              <a:buNone/>
            </a:pPr>
            <a:r>
              <a:rPr lang="ru-RU" dirty="0"/>
              <a:t>Особенностью </a:t>
            </a:r>
            <a:r>
              <a:rPr lang="ru-RU" dirty="0" err="1"/>
              <a:t>Гедмишх</a:t>
            </a:r>
            <a:r>
              <a:rPr lang="ru-RU" dirty="0"/>
              <a:t> считается то, что вода в этом месте чистая и пригодна для питья, так как его источниками являются чистейшие родники. Ученые до сих пор занимаются их изучением, стараясь выявить целебные свойства этой 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\Desktop\208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Голубые озера (</a:t>
            </a:r>
            <a:r>
              <a:rPr lang="ru-RU" b="1" dirty="0" err="1" smtClean="0"/>
              <a:t>Чирик-Кель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Озера </a:t>
            </a:r>
            <a:r>
              <a:rPr lang="ru-RU" dirty="0"/>
              <a:t>являются сетью из 5 карстовых водоемов, одно из которых считается вторым в мире по глубине карстовым источником и представляет собой водоносную карстовую шахту с отвесными стенами. На поверхности длина Голубого озера достигает 230 метров, ширина – 125 метров, при этом его глубина точно неизвестна. Максимальная глубина шахты составляет 258 метров, в расширенной верхней части глубина воды варьируется от </a:t>
            </a:r>
            <a:r>
              <a:rPr lang="ru-RU" dirty="0" smtClean="0"/>
              <a:t>и </a:t>
            </a:r>
            <a:r>
              <a:rPr lang="ru-RU" dirty="0"/>
              <a:t>до 35 метров.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Долина Нарзанов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9217024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Недалеко </a:t>
            </a:r>
            <a:r>
              <a:rPr lang="ru-RU" dirty="0"/>
              <a:t>от поселка </a:t>
            </a:r>
            <a:r>
              <a:rPr lang="ru-RU" dirty="0" err="1"/>
              <a:t>Байдево</a:t>
            </a:r>
            <a:r>
              <a:rPr lang="ru-RU" dirty="0"/>
              <a:t> расположена знаменитая долина Нарзанов. Это единственный удобный и доступный источник нарзана для туристов. Поляна имеет площадь около 3 квадратных километров и оборудована для удобства приезжающих.</a:t>
            </a:r>
          </a:p>
          <a:p>
            <a:pPr>
              <a:buNone/>
            </a:pPr>
            <a:r>
              <a:rPr lang="ru-RU" dirty="0"/>
              <a:t>На поляне в окружении сосновой рощи из-под земли бьют несколько минеральных источников нарзана, окрашивая все вокруг в ярко оранжевый цвет – вода здесь богата кальцием, железом, натрием, магнием и калием.</a:t>
            </a:r>
          </a:p>
          <a:p>
            <a:pPr>
              <a:buNone/>
            </a:pPr>
            <a:r>
              <a:rPr lang="ru-RU" dirty="0"/>
              <a:t>С древних времен нарзан славится как вода необычайной целебной силы. По легендам вода из этого источника укрепляла силы воинов, заживляла смертельные раны и поднимала на ноги безнадежно больных. Целебную жидкость нужно пить только из источника, так как при наборе нарзана в емкость уже через короткое время появляется «ржавый» осадок.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к\Desktop\2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Баксанское</a:t>
            </a:r>
            <a:r>
              <a:rPr lang="ru-RU" dirty="0" smtClean="0"/>
              <a:t> ущелье: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33688" cy="4835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Самое </a:t>
            </a:r>
            <a:r>
              <a:rPr lang="ru-RU" dirty="0"/>
              <a:t>известное ущелье Центрального Кавказа. Свое начало </a:t>
            </a:r>
            <a:r>
              <a:rPr lang="ru-RU" dirty="0" err="1"/>
              <a:t>Баксанское</a:t>
            </a:r>
            <a:r>
              <a:rPr lang="ru-RU" dirty="0"/>
              <a:t> ущелье берет возле двух хребтов (Пастбищного и Скалистого), в местности с редкими лесами, которые ведут к подножью Эльбруса.</a:t>
            </a:r>
          </a:p>
          <a:p>
            <a:pPr>
              <a:buNone/>
            </a:pPr>
            <a:r>
              <a:rPr lang="ru-RU" dirty="0"/>
              <a:t>Хребты тянутся через поселки </a:t>
            </a:r>
            <a:r>
              <a:rPr lang="ru-RU" dirty="0" err="1"/>
              <a:t>Жанхотеко</a:t>
            </a:r>
            <a:r>
              <a:rPr lang="ru-RU" dirty="0"/>
              <a:t> и </a:t>
            </a:r>
            <a:r>
              <a:rPr lang="ru-RU" dirty="0" err="1"/>
              <a:t>Лакшуты</a:t>
            </a:r>
            <a:r>
              <a:rPr lang="ru-RU" dirty="0"/>
              <a:t>. С одной стороны ущелья видны известняковые отвесные стены желтоватого цвета, с другой – обрыв к реке Баксан.</a:t>
            </a:r>
          </a:p>
          <a:p>
            <a:pPr>
              <a:buNone/>
            </a:pPr>
            <a:r>
              <a:rPr lang="ru-RU" dirty="0" err="1"/>
              <a:t>Баксанское</a:t>
            </a:r>
            <a:r>
              <a:rPr lang="ru-RU" dirty="0"/>
              <a:t> ущелье достаточно широкое, начинает сужаться оно только за поселком. За городом </a:t>
            </a:r>
            <a:r>
              <a:rPr lang="ru-RU" dirty="0" err="1"/>
              <a:t>Тырнауз</a:t>
            </a:r>
            <a:r>
              <a:rPr lang="ru-RU" dirty="0"/>
              <a:t> ущелье покрыто живописным сосновым лесом, который тянется до поляны </a:t>
            </a:r>
            <a:r>
              <a:rPr lang="ru-RU" dirty="0" err="1"/>
              <a:t>Азау</a:t>
            </a:r>
            <a:r>
              <a:rPr lang="ru-RU" dirty="0"/>
              <a:t>, находящейся на высоте 2300 метров. На этом месте дорога ущелья заканчивается у селения </a:t>
            </a:r>
            <a:r>
              <a:rPr lang="ru-RU" dirty="0" err="1"/>
              <a:t>Терскол</a:t>
            </a:r>
            <a:r>
              <a:rPr lang="ru-RU" dirty="0"/>
              <a:t> и начинается маршрут на Эльбрус и другие Кавказские горы.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Черекское</a:t>
            </a:r>
            <a:r>
              <a:rPr lang="ru-RU" b="1" dirty="0" smtClean="0"/>
              <a:t> ущелье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9150728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Очень </a:t>
            </a:r>
            <a:r>
              <a:rPr lang="ru-RU" dirty="0"/>
              <a:t>живописное место, получившее большую популярность среди туристов. В ущелье находятся Голубые озера и древние исторические памятники балкарского народа. По легендам, оно является первоначальным местом поселения местного народа – балкарцев.</a:t>
            </a:r>
          </a:p>
          <a:p>
            <a:pPr>
              <a:buNone/>
            </a:pPr>
            <a:r>
              <a:rPr lang="ru-RU" dirty="0"/>
              <a:t>Главные достопримечательности ущелья – это замок </a:t>
            </a:r>
            <a:r>
              <a:rPr lang="ru-RU" dirty="0" err="1"/>
              <a:t>Курноят</a:t>
            </a:r>
            <a:r>
              <a:rPr lang="ru-RU" dirty="0"/>
              <a:t>, Курган </a:t>
            </a:r>
            <a:r>
              <a:rPr lang="ru-RU" dirty="0" err="1"/>
              <a:t>Андемиркана</a:t>
            </a:r>
            <a:r>
              <a:rPr lang="ru-RU" dirty="0"/>
              <a:t>, крепость </a:t>
            </a:r>
            <a:r>
              <a:rPr lang="ru-RU" dirty="0" err="1"/>
              <a:t>Зылги</a:t>
            </a:r>
            <a:r>
              <a:rPr lang="ru-RU" dirty="0"/>
              <a:t>, Город мертвых, Башня </a:t>
            </a:r>
            <a:r>
              <a:rPr lang="ru-RU" dirty="0" err="1"/>
              <a:t>Амирхана</a:t>
            </a:r>
            <a:r>
              <a:rPr lang="ru-RU" dirty="0"/>
              <a:t>, Горячее озеро, небольшие водопады. По дну каньона протекает бурная речка Черек. Самый интересный участок – место, где проходит старая дорога в Верхнюю Балкарию.</a:t>
            </a:r>
          </a:p>
          <a:p>
            <a:pPr>
              <a:buNone/>
            </a:pPr>
            <a:r>
              <a:rPr lang="ru-RU" dirty="0"/>
              <a:t>Стены </a:t>
            </a:r>
            <a:r>
              <a:rPr lang="ru-RU" dirty="0" err="1"/>
              <a:t>Черекского</a:t>
            </a:r>
            <a:r>
              <a:rPr lang="ru-RU" dirty="0"/>
              <a:t> ущелья практически вертикальные, их высота достигает 500 метров. Они вертикальны, и в некоторых точках сходятся до расстояния в 30 метров. Величественный каньон ущелья – Теснина, настолько глубокий, что сюда редко попадает солнечный свет.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ru-RU" dirty="0" smtClean="0"/>
              <a:t>                  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Уллу- </a:t>
            </a:r>
            <a:r>
              <a:rPr lang="ru-RU" dirty="0" err="1" smtClean="0"/>
              <a:t>Тау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Коштантау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Чегемские водопады;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Водопад Девичьи косы;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Водопады </a:t>
            </a:r>
            <a:r>
              <a:rPr lang="ru-RU" dirty="0" err="1" smtClean="0"/>
              <a:t>Гедмишх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Голубые озёра (</a:t>
            </a:r>
            <a:r>
              <a:rPr lang="ru-RU" dirty="0" err="1" smtClean="0"/>
              <a:t>Чирик</a:t>
            </a:r>
            <a:r>
              <a:rPr lang="ru-RU" dirty="0" smtClean="0"/>
              <a:t>- </a:t>
            </a:r>
            <a:r>
              <a:rPr lang="ru-RU" dirty="0" err="1" smtClean="0"/>
              <a:t>Кель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Долина Нарзанов;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Черекское</a:t>
            </a:r>
            <a:r>
              <a:rPr lang="ru-RU" dirty="0" smtClean="0"/>
              <a:t> ущелье;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Национальный парк </a:t>
            </a:r>
            <a:r>
              <a:rPr lang="en-US" dirty="0" smtClean="0"/>
              <a:t>“</a:t>
            </a:r>
            <a:r>
              <a:rPr lang="ru-RU" dirty="0" err="1" smtClean="0"/>
              <a:t>Приэльбрусье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ик\Desktop\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Национальный парк «</a:t>
            </a:r>
            <a:r>
              <a:rPr lang="ru-RU" b="1" dirty="0" err="1" smtClean="0"/>
              <a:t>Приэльбрусье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Территория национального парка располагается в центральном Кавказе и включает часть Бокового и Главного Кавказского хребтов. В пределах «</a:t>
            </a:r>
            <a:r>
              <a:rPr lang="ru-RU" dirty="0" err="1" smtClean="0"/>
              <a:t>Приэльбрусья</a:t>
            </a:r>
            <a:r>
              <a:rPr lang="ru-RU" dirty="0" smtClean="0"/>
              <a:t>» выделяются несколько форм рельефа: средневысотный горный, высокогорно-ледниковый, озерно-котловинный и лавовые потоки.</a:t>
            </a:r>
          </a:p>
          <a:p>
            <a:pPr>
              <a:buNone/>
            </a:pPr>
            <a:r>
              <a:rPr lang="ru-RU" dirty="0" smtClean="0"/>
              <a:t>Красивая природа парка привлекает сюда множество туристов. Здесь можно насладиться видом величественной горы Эльбрус, живописных ущелий Северного Кавказа, заснеженных горных вершин.</a:t>
            </a:r>
          </a:p>
          <a:p>
            <a:pPr>
              <a:buNone/>
            </a:pPr>
            <a:r>
              <a:rPr lang="ru-RU" dirty="0" smtClean="0"/>
              <a:t>Также на территории парка можно посетить много замечательных мест, например, Поляну нарзанов, верховье реки Малки, урочище Джил-Су, многочисленные озера. Одно из наиболее интересных – </a:t>
            </a:r>
            <a:r>
              <a:rPr lang="ru-RU" dirty="0" err="1" smtClean="0"/>
              <a:t>Сылтран-Кель</a:t>
            </a:r>
            <a:r>
              <a:rPr lang="ru-RU" dirty="0" smtClean="0"/>
              <a:t>, расположенное в истоках речки </a:t>
            </a:r>
            <a:r>
              <a:rPr lang="ru-RU" dirty="0" err="1" smtClean="0"/>
              <a:t>Сылтран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Реки национального парка знамениты необычайной красоты водопадами. Это Султан, Девичьи косы и другие. Памятники археологии, истории и этнографии представлены в этом месте остатками хозяйственных и жилых построек, захоронениями.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ник\Desktop\олеся\фото\олеся 2\спасибо за внимание\0010-010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Одной </a:t>
            </a:r>
            <a:r>
              <a:rPr lang="ru-RU" dirty="0"/>
              <a:t>из визитных карточек республики, расположенной в пределах Кавказской горной гряды, является крайне разнообразный и живописный рельеф, в частности – знамениты горы Кабардино-Балкарии, весьма популярные у туристов. Именно во время горных экскурсий можно со всей полнотой насладиться природными богатствами региона, от многочисленных озер и густых лесов до захватывающих панорам с умопомрачительных высот. Большая часть названий гор Кабардино-Балкарии давно на слуху у активных путешественников, однако следует упомянуть примечательные особенности некоторых из них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Уллу- </a:t>
            </a:r>
            <a:r>
              <a:rPr lang="ru-RU" dirty="0" err="1" smtClean="0"/>
              <a:t>Тау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Особое </a:t>
            </a:r>
            <a:r>
              <a:rPr lang="ru-RU" dirty="0"/>
              <a:t>значение в Кабардино-Балкарии имеет гора </a:t>
            </a:r>
            <a:r>
              <a:rPr lang="ru-RU" dirty="0" err="1"/>
              <a:t>Уллу-Тау</a:t>
            </a:r>
            <a:r>
              <a:rPr lang="ru-RU" dirty="0"/>
              <a:t>, которая также известна как Мать-гора. Являясь частью национального заповедника </a:t>
            </a:r>
            <a:r>
              <a:rPr lang="ru-RU" dirty="0" err="1"/>
              <a:t>Приэльбрусья</a:t>
            </a:r>
            <a:r>
              <a:rPr lang="ru-RU" dirty="0"/>
              <a:t>, Мать-гора в Кабардино-Балкарии также считается священным местом, о котором ходит множество легенд. Существует поверье, что данная гора исполняет заветные желания тех, кто решается на нее взойти. Однако для достижения нужного эффекта необходимо соблюсти определенные правила: при подъеме следует отказаться от мяса и благ цивилизации, выполнить особый ритуал в виде медитации-молитвы, а затем написать свое самое искреннее желание на клочке ткани и привязать его к дереву. Примечательны истории об излечении бесплодия. Женщины, побывавшие на вершине с подобной просьбой, были крайне удивлены, когда </a:t>
            </a:r>
            <a:r>
              <a:rPr lang="ru-RU" dirty="0" err="1"/>
              <a:t>Уллу-Тау</a:t>
            </a:r>
            <a:r>
              <a:rPr lang="ru-RU" dirty="0"/>
              <a:t>, Мать-гора Кабардино-Балкарии, действительно исполнила их желание стать родителями. Гора </a:t>
            </a:r>
            <a:r>
              <a:rPr lang="ru-RU" dirty="0" err="1"/>
              <a:t>Уллу-Тау</a:t>
            </a:r>
            <a:r>
              <a:rPr lang="ru-RU" dirty="0"/>
              <a:t> в Кабардино-Балкарии также считается мощным источником силы, которую неспособна объяснить современная наука. Веками шаманы проводили там традиционные обряды, а местные жители и туристы подмечали некоторые аномалии. К примеру, в селении </a:t>
            </a:r>
            <a:r>
              <a:rPr lang="ru-RU" dirty="0" err="1"/>
              <a:t>Эльтюбю</a:t>
            </a:r>
            <a:r>
              <a:rPr lang="ru-RU" dirty="0"/>
              <a:t> время течет совершенно иначе, что заметно по часам, которые либо опаздывают, либо вообще перестают идти</a:t>
            </a:r>
            <a:r>
              <a:rPr lang="ru-RU" dirty="0" smtClean="0"/>
              <a:t>. Высота 4207м.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\Desktop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Коштантау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/>
              <a:t>Коштантау</a:t>
            </a:r>
            <a:r>
              <a:rPr lang="ru-RU" dirty="0"/>
              <a:t> Еще одна </a:t>
            </a:r>
            <a:r>
              <a:rPr lang="ru-RU" dirty="0" err="1"/>
              <a:t>гора-пятитысячница</a:t>
            </a:r>
            <a:r>
              <a:rPr lang="ru-RU" dirty="0"/>
              <a:t> (названная так благодаря высоте), издали напоминающая шатер шамана, что объясняет ее название («кош» переводится как «жилище»). По сравнению с </a:t>
            </a:r>
            <a:r>
              <a:rPr lang="ru-RU" dirty="0" err="1"/>
              <a:t>Дыхтау</a:t>
            </a:r>
            <a:r>
              <a:rPr lang="ru-RU" dirty="0"/>
              <a:t> данный пик отличается еще более сложным подъемом, однако от этого не утрачивает популярности среди поклонников экстремального отдыха</a:t>
            </a:r>
            <a:r>
              <a:rPr lang="ru-RU" dirty="0" smtClean="0"/>
              <a:t>. Имеет высоту 5152м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к\Desktop\gory-kabardino-balk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Чегемские водопады: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Настоящей </a:t>
            </a:r>
            <a:r>
              <a:rPr lang="ru-RU" dirty="0"/>
              <a:t>жемчужиной Чегемского ущелья являются Чегемские водопады. Потоки воды ниспадают с высоты 55 метров, срываясь со скалы и вытекая из многочисленных расщелин. Мощным потоком вода падает вниз, а в облаке разлетающихся капель возникает радуга. Если присмотреться к скалам, то можно увидеть необычные изображения, все это сделала вода за многие годы.</a:t>
            </a:r>
          </a:p>
          <a:p>
            <a:pPr>
              <a:buNone/>
            </a:pPr>
            <a:r>
              <a:rPr lang="ru-RU" dirty="0"/>
              <a:t>Чегемские водопады очень красивы и эффектны не </a:t>
            </a:r>
            <a:r>
              <a:rPr lang="ru-RU" dirty="0" smtClean="0"/>
              <a:t>только </a:t>
            </a:r>
            <a:r>
              <a:rPr lang="ru-RU" dirty="0"/>
              <a:t>летом, но и зимой: сверху свисает большое количество сосулек, снизу поднимаются внушительных размеров ледяные глыбы, закрывая собой всю скалу.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ник\Desktop\546870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1239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                  План:</vt:lpstr>
      <vt:lpstr>Слайд 3</vt:lpstr>
      <vt:lpstr>Уллу- Тау:</vt:lpstr>
      <vt:lpstr>Слайд 5</vt:lpstr>
      <vt:lpstr>Коштантау:</vt:lpstr>
      <vt:lpstr>Слайд 7</vt:lpstr>
      <vt:lpstr>Чегемские водопады:</vt:lpstr>
      <vt:lpstr>Слайд 9</vt:lpstr>
      <vt:lpstr>Водопад Девичьи косы </vt:lpstr>
      <vt:lpstr>Слайд 11</vt:lpstr>
      <vt:lpstr>Водопады Гедмишх </vt:lpstr>
      <vt:lpstr>Слайд 13</vt:lpstr>
      <vt:lpstr>Голубые озера (Чирик-Кель)</vt:lpstr>
      <vt:lpstr>Слайд 15</vt:lpstr>
      <vt:lpstr>Долина Нарзанов </vt:lpstr>
      <vt:lpstr>Слайд 17</vt:lpstr>
      <vt:lpstr>Баксанское ущелье:</vt:lpstr>
      <vt:lpstr>Черекское ущелье</vt:lpstr>
      <vt:lpstr>Слайд 20</vt:lpstr>
      <vt:lpstr>Национальный парк «Приэльбрусье»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КБР.</dc:title>
  <dc:creator>ник</dc:creator>
  <cp:lastModifiedBy>wuork</cp:lastModifiedBy>
  <cp:revision>12</cp:revision>
  <dcterms:created xsi:type="dcterms:W3CDTF">2019-11-16T15:15:13Z</dcterms:created>
  <dcterms:modified xsi:type="dcterms:W3CDTF">2020-04-15T23:22:58Z</dcterms:modified>
</cp:coreProperties>
</file>