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6" r:id="rId3"/>
    <p:sldId id="315" r:id="rId4"/>
    <p:sldId id="310" r:id="rId5"/>
    <p:sldId id="274" r:id="rId6"/>
    <p:sldId id="311" r:id="rId7"/>
    <p:sldId id="305" r:id="rId8"/>
    <p:sldId id="312" r:id="rId9"/>
    <p:sldId id="304" r:id="rId10"/>
    <p:sldId id="259" r:id="rId11"/>
    <p:sldId id="307" r:id="rId12"/>
    <p:sldId id="308" r:id="rId13"/>
    <p:sldId id="317" r:id="rId14"/>
    <p:sldId id="318" r:id="rId15"/>
    <p:sldId id="319" r:id="rId16"/>
    <p:sldId id="320" r:id="rId17"/>
    <p:sldId id="32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00"/>
    <a:srgbClr val="990000"/>
    <a:srgbClr val="663300"/>
    <a:srgbClr val="CC9900"/>
    <a:srgbClr val="66FF33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6" autoAdjust="0"/>
    <p:restoredTop sz="94454" autoAdjust="0"/>
  </p:normalViewPr>
  <p:slideViewPr>
    <p:cSldViewPr>
      <p:cViewPr varScale="1">
        <p:scale>
          <a:sx n="45" d="100"/>
          <a:sy n="45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F6D5-4C99-48E9-A782-DA186023C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D916-20ED-456D-A465-0026B2FCD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33DD9-B53C-44CE-A2E5-02F925943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3678-BC2E-4AE4-9109-9F9F273F5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3D37-8F16-44E6-9C8B-85FF7C712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1920-54AE-45D8-B899-9AB912B3D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09233-E40E-45EF-8C5F-7E222CE68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CB22B-3A2D-4804-AFCE-DA8F3B8FE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9644F-A2DF-4ED0-A025-B37F8010B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D3AD-5F1A-442B-86C1-03A479FE6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70A0-08A9-4E74-B251-24F03B8E6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0A2D2-9A73-4741-9DB1-E9AF7C227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9D967-42C1-4DDF-9BD9-6FF3CD567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D22A-19C4-4DF5-9AAF-CF8A04287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76B4FFF-778A-40AA-B46B-EA3AB7627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Администратор\Desktop\525e9097fda0acb227ed29949b1c0a62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8610600" cy="6173788"/>
          </a:xfrm>
          <a:noFill/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762000" y="533400"/>
            <a:ext cx="3078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6600" b="1">
                <a:solidFill>
                  <a:srgbClr val="FFFF00"/>
                </a:solidFill>
              </a:rPr>
              <a:t>Гъатхэ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00"/>
                </a:solidFill>
              </a:rPr>
              <a:t>Гъатхэр дунейм и щ</a:t>
            </a:r>
            <a:r>
              <a:rPr lang="en-US" sz="4000" b="1" smtClean="0">
                <a:solidFill>
                  <a:srgbClr val="003300"/>
                </a:solidFill>
              </a:rPr>
              <a:t>I</a:t>
            </a:r>
            <a:r>
              <a:rPr lang="ru-RU" sz="4000" b="1" smtClean="0">
                <a:solidFill>
                  <a:srgbClr val="003300"/>
                </a:solidFill>
              </a:rPr>
              <a:t>эрэщ</a:t>
            </a:r>
            <a:r>
              <a:rPr lang="en-US" sz="4000" b="1" smtClean="0">
                <a:solidFill>
                  <a:srgbClr val="003300"/>
                </a:solidFill>
              </a:rPr>
              <a:t>I</a:t>
            </a:r>
            <a:r>
              <a:rPr lang="ru-RU" sz="4000" b="1" smtClean="0">
                <a:solidFill>
                  <a:srgbClr val="003300"/>
                </a:solidFill>
              </a:rPr>
              <a:t>эгъуэщ. </a:t>
            </a:r>
            <a:endParaRPr lang="ru-RU" sz="4000" smtClean="0">
              <a:solidFill>
                <a:srgbClr val="0033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324600" y="1828800"/>
            <a:ext cx="2362200" cy="7080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6600"/>
                </a:solidFill>
              </a:rPr>
              <a:t>Къуалэбзу макъыф1эхэр къолъэтэж.</a:t>
            </a:r>
            <a:r>
              <a:rPr lang="ru-RU" sz="2800" b="1">
                <a:solidFill>
                  <a:srgbClr val="006600"/>
                </a:solidFill>
              </a:rPr>
              <a:t>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2819400" cy="8302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6600"/>
                </a:solidFill>
              </a:rPr>
              <a:t>Псыхьэлц1ык1ухэм уэрэдищэ ыгъуэ кърашу бгым и дыгъафэ лъэныкъуэмк1э къежэхын щ1адзэ.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81400" y="2286000"/>
            <a:ext cx="2438400" cy="8302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6600"/>
                </a:solidFill>
              </a:rPr>
              <a:t>Дуней псом къуэлэн дахэу зехуапэ. Зэщымыщу гъэгъа удз дахэхэр  губгъуэм къыщотэдж.</a:t>
            </a:r>
          </a:p>
        </p:txBody>
      </p:sp>
      <p:pic>
        <p:nvPicPr>
          <p:cNvPr id="9233" name="Picture 17" descr="266395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3429000"/>
            <a:ext cx="2832100" cy="2895600"/>
          </a:xfrm>
        </p:spPr>
      </p:pic>
      <p:pic>
        <p:nvPicPr>
          <p:cNvPr id="10" name="Picture 8" descr="синиц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4953000"/>
            <a:ext cx="2036763" cy="1371600"/>
          </a:xfrm>
        </p:spPr>
      </p:pic>
      <p:pic>
        <p:nvPicPr>
          <p:cNvPr id="11" name="Picture 4" descr="lastochka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77000" y="3124200"/>
            <a:ext cx="2427288" cy="1752600"/>
          </a:xfrm>
        </p:spPr>
      </p:pic>
      <p:pic>
        <p:nvPicPr>
          <p:cNvPr id="12297" name="Picture 10" descr="https://mota.ru/upload/wallpapers/source/2016/12/10/21/01/51035/mota.ru_20161212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68400" y="-14401800"/>
            <a:ext cx="5032375" cy="73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http://123hdwallpaperpic.com/download/20150720/mountain-stream-rocks-nature-wallpaper-1600x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9718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  <p:bldP spid="9221" grpId="0" animBg="1" autoUpdateAnimBg="0"/>
      <p:bldP spid="922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35128"/>
            <a:ext cx="3367105" cy="2379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152400"/>
            <a:ext cx="3581400" cy="256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3886200"/>
            <a:ext cx="3753135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581400"/>
            <a:ext cx="4110038" cy="2971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828800"/>
            <a:ext cx="203041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143248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3248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Щ1ыр мыгъущ щ1ык1э ц1ыхухэм вэн-сэныр зэф1агъэк1.</a:t>
            </a:r>
          </a:p>
        </p:txBody>
      </p:sp>
      <p:pic>
        <p:nvPicPr>
          <p:cNvPr id="6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0"/>
            <a:ext cx="3657600" cy="2884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Администратор\Desktop\IMG_8634_preview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0"/>
            <a:ext cx="4000496" cy="30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3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2071688"/>
            <a:ext cx="2516188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838200"/>
          </a:xfrm>
        </p:spPr>
        <p:txBody>
          <a:bodyPr/>
          <a:lstStyle/>
          <a:p>
            <a:pPr eaLnBrk="1" hangingPunct="1"/>
            <a:r>
              <a:rPr lang="ru-RU" smtClean="0"/>
              <a:t>Гъатхэпэ</a:t>
            </a:r>
          </a:p>
        </p:txBody>
      </p:sp>
      <p:pic>
        <p:nvPicPr>
          <p:cNvPr id="15363" name="Picture 7" descr="ПОДСНЕЖНИКИ обои для рабочего стола. Макро фото Подснежники: Цветы, Весна, Подснежники WPAPERS.RU (Wallpapers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68425"/>
            <a:ext cx="79248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/>
            <a:r>
              <a:rPr lang="ru-RU" smtClean="0"/>
              <a:t>Мэлыжьыхь</a:t>
            </a:r>
          </a:p>
        </p:txBody>
      </p:sp>
      <p:pic>
        <p:nvPicPr>
          <p:cNvPr id="16387" name="Picture 9" descr="Скачать обои деревья, яблони, сад, Природа, весна, одуванчики, солнце - картинка #28133 c разрешением 1440x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5725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/>
            <a:r>
              <a:rPr lang="ru-RU" smtClean="0"/>
              <a:t>Накъыгъэ</a:t>
            </a:r>
          </a:p>
        </p:txBody>
      </p:sp>
      <p:pic>
        <p:nvPicPr>
          <p:cNvPr id="17411" name="Picture 7" descr="Картинки пейзаж на телефон бесплатно - cкачать бесплатные картинки для сотовых, мобильных телефонов бесплатно, картинки на теле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47775"/>
            <a:ext cx="71628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idx="1"/>
          </p:nvPr>
        </p:nvSpPr>
        <p:spPr>
          <a:xfrm>
            <a:off x="838200" y="304800"/>
            <a:ext cx="8007350" cy="5791200"/>
          </a:xfrm>
        </p:spPr>
        <p:txBody>
          <a:bodyPr/>
          <a:lstStyle/>
          <a:p>
            <a:r>
              <a:rPr lang="ru-RU" smtClean="0"/>
              <a:t>Гъатхэ уафэр гъуанэщ</a:t>
            </a:r>
          </a:p>
          <a:p>
            <a:r>
              <a:rPr lang="ru-RU" smtClean="0"/>
              <a:t>Гъатхэм тумысар бжьыхьэм къытепхыжыркъым </a:t>
            </a:r>
          </a:p>
          <a:p>
            <a:r>
              <a:rPr lang="ru-RU" smtClean="0"/>
              <a:t>Гъатхэм жеяр бжьыхьэм мэгъыж</a:t>
            </a:r>
          </a:p>
          <a:p>
            <a:r>
              <a:rPr lang="ru-RU" smtClean="0"/>
              <a:t>Гъатхэпэ уэгъурэ бадзэ уэгъуэ уэлбанэрэ</a:t>
            </a:r>
          </a:p>
          <a:p>
            <a:r>
              <a:rPr lang="ru-RU" smtClean="0"/>
              <a:t>Гъатхэм пасэу пщ</a:t>
            </a:r>
            <a:r>
              <a:rPr lang="en-US" smtClean="0"/>
              <a:t>I</a:t>
            </a:r>
            <a:r>
              <a:rPr lang="ru-RU" smtClean="0"/>
              <a:t>эр бжьыхьэм и гъуэу мэхъу </a:t>
            </a:r>
          </a:p>
          <a:p>
            <a:r>
              <a:rPr lang="ru-RU" smtClean="0"/>
              <a:t>Гъэф</a:t>
            </a:r>
            <a:r>
              <a:rPr lang="en-US" smtClean="0"/>
              <a:t>I</a:t>
            </a:r>
            <a:r>
              <a:rPr lang="ru-RU" smtClean="0"/>
              <a:t>ым умыгъуэтар гъейм бгъуэтыжыркъым </a:t>
            </a:r>
          </a:p>
          <a:p>
            <a:r>
              <a:rPr lang="ru-RU" smtClean="0"/>
              <a:t>Гъатхэ унэ гъуанэщ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idx="1"/>
          </p:nvPr>
        </p:nvSpPr>
        <p:spPr>
          <a:xfrm>
            <a:off x="838200" y="228600"/>
            <a:ext cx="8007350" cy="6477000"/>
          </a:xfrm>
        </p:spPr>
        <p:txBody>
          <a:bodyPr/>
          <a:lstStyle/>
          <a:p>
            <a:r>
              <a:rPr lang="ru-RU" smtClean="0"/>
              <a:t>Гъатхэр гъэгъа нэгумэ, бжьыхьэр гъавэ гупл1эщ </a:t>
            </a:r>
          </a:p>
          <a:p>
            <a:r>
              <a:rPr lang="ru-RU" smtClean="0"/>
              <a:t>Гъатхэм умыгъэт</a:t>
            </a:r>
            <a:r>
              <a:rPr lang="en-US" smtClean="0"/>
              <a:t>I</a:t>
            </a:r>
            <a:r>
              <a:rPr lang="ru-RU" smtClean="0"/>
              <a:t>ылъа бжьыхьэм къэпщтэжыркъым </a:t>
            </a:r>
          </a:p>
          <a:p>
            <a:r>
              <a:rPr lang="ru-RU" smtClean="0"/>
              <a:t>Гъэр гъэф</a:t>
            </a:r>
            <a:r>
              <a:rPr lang="en-US" smtClean="0"/>
              <a:t>I</a:t>
            </a:r>
            <a:r>
              <a:rPr lang="ru-RU" smtClean="0"/>
              <a:t>мэ пшагъуафэщ</a:t>
            </a:r>
          </a:p>
          <a:p>
            <a:r>
              <a:rPr lang="ru-RU" smtClean="0"/>
              <a:t>Зы гъатхэ махуэм  щ1ымахуэ псо уегъашхэ</a:t>
            </a:r>
          </a:p>
          <a:p>
            <a:r>
              <a:rPr lang="ru-RU" smtClean="0"/>
              <a:t>Гъатхэ удз къэк</a:t>
            </a:r>
            <a:r>
              <a:rPr lang="en-US" smtClean="0"/>
              <a:t>I</a:t>
            </a:r>
            <a:r>
              <a:rPr lang="ru-RU" smtClean="0"/>
              <a:t>агъащ</a:t>
            </a:r>
            <a:r>
              <a:rPr lang="en-US" smtClean="0"/>
              <a:t>I</a:t>
            </a:r>
            <a:r>
              <a:rPr lang="ru-RU" smtClean="0"/>
              <a:t>эр къипфыщ</a:t>
            </a:r>
            <a:r>
              <a:rPr lang="en-US" smtClean="0"/>
              <a:t>I</a:t>
            </a:r>
            <a:r>
              <a:rPr lang="ru-RU" smtClean="0"/>
              <a:t>ык</a:t>
            </a:r>
            <a:r>
              <a:rPr lang="en-US" smtClean="0"/>
              <a:t>I</a:t>
            </a:r>
            <a:r>
              <a:rPr lang="ru-RU" smtClean="0"/>
              <a:t>ыну ф</a:t>
            </a:r>
            <a:r>
              <a:rPr lang="en-US" smtClean="0"/>
              <a:t>I</a:t>
            </a:r>
            <a:r>
              <a:rPr lang="ru-RU" smtClean="0"/>
              <a:t>ыкъым, уи адэм и жьак1э къыбофыщ1ык1ыж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7772400" cy="31242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003300"/>
                </a:solidFill>
              </a:rPr>
              <a:t>Ф</a:t>
            </a:r>
            <a:r>
              <a:rPr lang="en-US" sz="7200" smtClean="0">
                <a:solidFill>
                  <a:srgbClr val="003300"/>
                </a:solidFill>
              </a:rPr>
              <a:t>I</a:t>
            </a:r>
            <a:r>
              <a:rPr lang="ru-RU" sz="7200" smtClean="0">
                <a:solidFill>
                  <a:srgbClr val="003300"/>
                </a:solidFill>
              </a:rPr>
              <a:t>ыуэ феджауэ п</a:t>
            </a:r>
            <a:r>
              <a:rPr lang="en-US" sz="7200" smtClean="0">
                <a:solidFill>
                  <a:srgbClr val="003300"/>
                </a:solidFill>
              </a:rPr>
              <a:t>I</a:t>
            </a:r>
            <a:r>
              <a:rPr lang="ru-RU" sz="7200" smtClean="0">
                <a:solidFill>
                  <a:srgbClr val="003300"/>
                </a:solidFill>
              </a:rPr>
              <a:t>эрэ?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/>
          <a:lstStyle/>
          <a:p>
            <a:r>
              <a:rPr lang="ru-RU" smtClean="0"/>
              <a:t>Гъатхэм теухуа сыт хуэдэ псалъэжьхэр фщ</a:t>
            </a:r>
            <a:r>
              <a:rPr lang="en-US" smtClean="0"/>
              <a:t>I</a:t>
            </a:r>
            <a:r>
              <a:rPr lang="ru-RU" smtClean="0"/>
              <a:t>эрэ?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40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		«Гъатхэ махуэм гъэ егъашхэ» 				псалъэжьыр дахэу къыщыхьащ 		Хьэкъун Исуф и «Гъатхэ махуэ» усэм </a:t>
            </a:r>
          </a:p>
          <a:p>
            <a:pPr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r>
              <a:rPr lang="ru-RU" smtClean="0"/>
              <a:t>		</a:t>
            </a:r>
            <a:r>
              <a:rPr lang="ru-RU" smtClean="0">
                <a:solidFill>
                  <a:srgbClr val="003300"/>
                </a:solidFill>
              </a:rPr>
              <a:t>«Гъатхэ махуэм гъэ егъашхэ»,-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	Ар адыгэм ди псалъэжьщ.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	Тщымыгъупщэ дэ ар зэик1,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	Ди гум илъу щ1ым долэжь.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/>
          <a:lstStyle/>
          <a:p>
            <a:pPr eaLnBrk="1" hangingPunct="1"/>
            <a:r>
              <a:rPr lang="ru-RU" smtClean="0"/>
              <a:t>Дэ ди</a:t>
            </a:r>
            <a:r>
              <a:rPr lang="en-US" smtClean="0"/>
              <a:t>I</a:t>
            </a:r>
            <a:r>
              <a:rPr lang="ru-RU" smtClean="0"/>
              <a:t>эщ гъатхэм теухуа псалъэжь куэд. Псалъэм папщ</a:t>
            </a:r>
            <a:r>
              <a:rPr lang="en-US" smtClean="0"/>
              <a:t>I</a:t>
            </a:r>
            <a:r>
              <a:rPr lang="ru-RU" smtClean="0"/>
              <a:t>э: «Гъатхэ махуэ гъэ егъашхэ», «Гъатхэ унэ гъуанэщ»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r>
              <a:rPr lang="ru-RU" smtClean="0"/>
              <a:t>Сыту п</a:t>
            </a:r>
            <a:r>
              <a:rPr lang="en-US" smtClean="0"/>
              <a:t>I</a:t>
            </a:r>
            <a:r>
              <a:rPr lang="ru-RU" smtClean="0"/>
              <a:t>эрэ мартыр гъатхэм и пщэдджыжьу ц</a:t>
            </a:r>
            <a:r>
              <a:rPr lang="en-US" smtClean="0"/>
              <a:t>I</a:t>
            </a:r>
            <a:r>
              <a:rPr lang="ru-RU" smtClean="0"/>
              <a:t>ыхухэм щ</a:t>
            </a:r>
            <a:r>
              <a:rPr lang="en-US" smtClean="0"/>
              <a:t>I</a:t>
            </a:r>
            <a:r>
              <a:rPr lang="ru-RU" smtClean="0"/>
              <a:t>ыжа</a:t>
            </a:r>
            <a:r>
              <a:rPr lang="en-US" smtClean="0"/>
              <a:t>I</a:t>
            </a:r>
            <a:r>
              <a:rPr lang="ru-RU" smtClean="0"/>
              <a:t>эр?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uzzleit.ru/files/puzzles/144/144272/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696200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0"/>
            <a:ext cx="4267200" cy="2667000"/>
          </a:xfrm>
        </p:spPr>
        <p:txBody>
          <a:bodyPr/>
          <a:lstStyle/>
          <a:p>
            <a:r>
              <a:rPr lang="ru-RU" sz="2800" smtClean="0">
                <a:solidFill>
                  <a:srgbClr val="FFC000"/>
                </a:solidFill>
              </a:rPr>
              <a:t>Март мазэм гъатхэ щ1ылъэр къызэщоури, абы къыхэк1к1э гъатхэм и пщэдджыжьу къалъытэ.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r>
              <a:rPr lang="ru-RU" smtClean="0"/>
              <a:t>3. Гъатхэм деж сыт хуэдэ лэжьыгъэхэр щек</a:t>
            </a:r>
            <a:r>
              <a:rPr lang="en-US" smtClean="0"/>
              <a:t>I</a:t>
            </a:r>
            <a:r>
              <a:rPr lang="ru-RU" smtClean="0"/>
              <a:t>уэк</a:t>
            </a:r>
            <a:r>
              <a:rPr lang="en-US" smtClean="0"/>
              <a:t>I</a:t>
            </a:r>
            <a:r>
              <a:rPr lang="ru-RU" smtClean="0"/>
              <a:t>рэ губгъуэм, хадэхэм, жыг хадэхэм?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ru-RU" smtClean="0"/>
              <a:t>Гъатхэм деж мэкъумэшыщ</a:t>
            </a:r>
            <a:r>
              <a:rPr lang="en-US" smtClean="0"/>
              <a:t>I</a:t>
            </a:r>
            <a:r>
              <a:rPr lang="ru-RU" smtClean="0"/>
              <a:t>эхэр губгъуэхэм, хадэхэм, жых хадэхэм елэжьу щ</a:t>
            </a:r>
            <a:r>
              <a:rPr lang="en-US" smtClean="0"/>
              <a:t>I</a:t>
            </a:r>
            <a:r>
              <a:rPr lang="ru-RU" smtClean="0"/>
              <a:t>адзэ.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2286000"/>
            <a:ext cx="5410200" cy="405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234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Оформление по умолчанию</vt:lpstr>
      <vt:lpstr>Слайд 1</vt:lpstr>
      <vt:lpstr>ФIыуэ феджауэ пIэрэ?</vt:lpstr>
      <vt:lpstr>Гъатхэм теухуа сыт хуэдэ псалъэжьхэр фщIэрэ?</vt:lpstr>
      <vt:lpstr>Слайд 4</vt:lpstr>
      <vt:lpstr>Дэ диIэщ гъатхэм теухуа псалъэжь куэд. Псалъэм папщIэ: «Гъатхэ махуэ гъэ егъашхэ», «Гъатхэ унэ гъуанэщ» </vt:lpstr>
      <vt:lpstr>Сыту пIэрэ мартыр гъатхэм и пщэдджыжьу цIыхухэм щIыжаIэр? </vt:lpstr>
      <vt:lpstr>Март мазэм гъатхэ щ1ылъэр къызэщоури, абы къыхэк1к1э гъатхэм и пщэдджыжьу къалъытэ.</vt:lpstr>
      <vt:lpstr>3. Гъатхэм деж сыт хуэдэ лэжьыгъэхэр щекIуэкIрэ губгъуэм, хадэхэм, жыг хадэхэм?</vt:lpstr>
      <vt:lpstr>Гъатхэм деж мэкъумэшыщIэхэр губгъуэхэм, хадэхэм, жых хадэхэм елэжьу щIадзэ.</vt:lpstr>
      <vt:lpstr>Гъатхэр дунейм и щIэрэщIэгъуэщ. </vt:lpstr>
      <vt:lpstr>Слайд 11</vt:lpstr>
      <vt:lpstr>Щ1ыр мыгъущ щ1ык1э ц1ыхухэм вэн-сэныр зэф1агъэк1.</vt:lpstr>
      <vt:lpstr>Гъатхэпэ</vt:lpstr>
      <vt:lpstr>Мэлыжьыхь</vt:lpstr>
      <vt:lpstr>Накъыгъэ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Шнуркова Л.Н.</dc:creator>
  <cp:lastModifiedBy>wuork</cp:lastModifiedBy>
  <cp:revision>55</cp:revision>
  <cp:lastPrinted>1601-01-01T00:00:00Z</cp:lastPrinted>
  <dcterms:created xsi:type="dcterms:W3CDTF">1601-01-01T00:00:00Z</dcterms:created>
  <dcterms:modified xsi:type="dcterms:W3CDTF">2020-04-19T23:09:43Z</dcterms:modified>
</cp:coreProperties>
</file>