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F1114A-32B8-46DA-8C78-CCA47B3881DA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229600" cy="1143000"/>
          </a:xfrm>
        </p:spPr>
        <p:txBody>
          <a:bodyPr>
            <a:noAutofit/>
          </a:bodyPr>
          <a:lstStyle/>
          <a:p>
            <a:r>
              <a:rPr lang="ru-RU" b="1" i="1" dirty="0" smtClean="0"/>
              <a:t>Фонетическэ зэпкърыхыныгъэр къыдопщытэж.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55325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555\Desktop\3 д клас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6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555\Desktop\3 клас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50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0892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Ц1ык1ухэ, хьэрфхэмрэ макъхэмрэ, фонетическэ зэпкърыхыныгъэм фриплъэж.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80714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</TotalTime>
  <Words>13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Фонетическэ зэпкърыхыныгъэр къыдопщытэж.</vt:lpstr>
      <vt:lpstr>Презентация PowerPoint</vt:lpstr>
      <vt:lpstr>Презентация PowerPoint</vt:lpstr>
      <vt:lpstr>Ц1ык1ухэ, хьэрфхэмрэ макъхэмрэ, фонетическэ зэпкърыхыныгъэм фриплъэж.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Учительская</dc:creator>
  <cp:lastModifiedBy>555</cp:lastModifiedBy>
  <cp:revision>3</cp:revision>
  <dcterms:created xsi:type="dcterms:W3CDTF">2020-02-05T07:28:02Z</dcterms:created>
  <dcterms:modified xsi:type="dcterms:W3CDTF">2020-04-02T11:34:18Z</dcterms:modified>
</cp:coreProperties>
</file>