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68" r:id="rId3"/>
    <p:sldId id="256" r:id="rId4"/>
    <p:sldId id="267" r:id="rId5"/>
    <p:sldId id="276" r:id="rId6"/>
    <p:sldId id="277" r:id="rId7"/>
    <p:sldId id="272" r:id="rId8"/>
    <p:sldId id="275" r:id="rId9"/>
    <p:sldId id="260" r:id="rId10"/>
    <p:sldId id="265" r:id="rId11"/>
    <p:sldId id="278" r:id="rId12"/>
    <p:sldId id="264" r:id="rId13"/>
    <p:sldId id="263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10DF-7065-42E4-B1D4-7CDCA21AE33C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AAEA-6837-46ED-B9E5-1DAA05E8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4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FDD4-5D84-4D70-8C93-2E669B860C9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FE68-AB49-4B8E-8943-74D0CF9FC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91163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0119-58CE-4F6F-9DDD-4C337473832A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B600-AC3E-4F62-B0B9-F529B2362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82472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7A0EF-2EE5-4570-A7B8-FB9EF0480AE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70134A-347B-481C-A441-DA6142F15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185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617A-4A59-4681-9E17-12A4F9A08ED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D963-08AD-4359-8247-FF46D02F3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2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C522-423A-4895-B8CA-99D05448E90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6F07-DAEA-4A45-84E0-9222A70C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08654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B184-4524-4894-BC10-03AB93BB4A7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193B-51D3-40AF-92EE-5E113CD5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23790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CE4CEB-0734-4EC8-A2E8-62D0420993E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3A50E5-F10D-4482-A777-B82658ABB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06248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D761-6BA7-4013-9CE1-6A3D9405A1E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5657-A5A7-4E86-9C3F-F6D7757B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15047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419A4A-062C-4D02-9965-2E83C561F59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9A4319-63CA-4DB0-8433-4373F1D4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5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1A5D67-EF7D-4C61-83E9-126FD3E9985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E55DF7-3E5A-4AEC-B5F9-AEE14A70B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78708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A6C5-2248-4CCA-B17F-1A6789092C9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5BE30-3520-4794-81C6-58097401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794" r:id="rId4"/>
    <p:sldLayoutId id="2147483795" r:id="rId5"/>
    <p:sldLayoutId id="2147483802" r:id="rId6"/>
    <p:sldLayoutId id="2147483796" r:id="rId7"/>
    <p:sldLayoutId id="2147483803" r:id="rId8"/>
    <p:sldLayoutId id="2147483804" r:id="rId9"/>
    <p:sldLayoutId id="2147483797" r:id="rId10"/>
    <p:sldLayoutId id="2147483798" r:id="rId11"/>
  </p:sldLayoutIdLst>
  <p:transition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2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Содержимое 4" descr="6327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92375"/>
            <a:ext cx="3024187" cy="35433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Содержимое 9" descr="125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92375"/>
            <a:ext cx="3340100" cy="345757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Гримм,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4.01.1785 г. –20.09.1863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Вильгельм Гримм,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24.02.1786 г. – 16.12.1859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братьев Гримм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5" descr="гусь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73238"/>
            <a:ext cx="2827337" cy="37195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Содержимое 5" descr="4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3117850" cy="37401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братьев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4" descr="0_8ff80_c22da086_X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3606800" cy="45720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6" name="Содержимое 5" descr="8991701_0s177_1310191503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3657600" cy="3559175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6" descr="Рисунок5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2762250" cy="367982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0" name="Содержимое 7" descr="53297305_74754_or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773238"/>
            <a:ext cx="2609850" cy="38608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92500" y="2057400"/>
            <a:ext cx="2374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Братья Гримм жили в Берлине постоянно до самой смерти. Вильгельм Гримм умер 16 декабря 1859 года, а через четыре года, 20 сентября 1863 года, скончался и Якоб.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Содержимое 8" descr="1331057669_7234048tgn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81300"/>
            <a:ext cx="4108450" cy="2735263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Городок братьев Гримм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братьев Гримм.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Кассель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Содержимое 15" descr="5130c05b8a70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924175"/>
            <a:ext cx="4089400" cy="23050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братьев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Содержимое 4" descr="1226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00200"/>
            <a:ext cx="3429000" cy="45720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8" name="Содержимое 5" descr="bremenskie-muzykanty-pamyatnik-na-rodine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89138"/>
            <a:ext cx="4513262" cy="33845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братьев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Содержимое 4" descr="_31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1313"/>
            <a:ext cx="3657600" cy="4549775"/>
          </a:xfrm>
        </p:spPr>
      </p:pic>
      <p:pic>
        <p:nvPicPr>
          <p:cNvPr id="22532" name="Содержимое 5" descr="Pamyatnik_bremenskim_muzykantam_Krasnoyarsk_foto_skulptury_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600200"/>
            <a:ext cx="3016250" cy="4572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5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Содержимое 5" descr="136688796288587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4752975" cy="4862512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435600" y="1333500"/>
            <a:ext cx="28082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По происхождению братья Гримм принадлежат к среднему классу. Отец их был вначале адвокатом в Ганау, а затем занимался юридическими вопросами у князя Ганауского.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Содержимое 11" descr="vrai_grim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3816350" cy="534987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580063" y="2205038"/>
            <a:ext cx="2879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 самого раннего возраста братья были связаны тесными узами дружбы, которая была прочной всю жизнь.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Содержимое 3" descr="Рисунок6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1916113"/>
            <a:ext cx="6515100" cy="44640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Марбургский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университет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Содержимое 3" descr="s_428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/>
          <a:stretch>
            <a:fillRect/>
          </a:stretch>
        </p:blipFill>
        <p:spPr>
          <a:xfrm>
            <a:off x="323850" y="1989138"/>
            <a:ext cx="4802188" cy="38163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35600" y="1858963"/>
            <a:ext cx="32400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Закончив Кассельский лицей, братья поступили в Марбургский университет, желая изучать юридические науки по примеру отца. Однако позже братья Гримм стали посвящать все больше свободного времени изучению отечественной немецкой и иностранной литературы и в итоге занимались этим всю свою жизнь.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Венский конгресс.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Содержимое 3" descr="00004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5443537" cy="33591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58888" y="4884738"/>
            <a:ext cx="655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 1815 году Якоб Гримм был отправлен вместе с представителем Кассельского курфюршества на Венский конгресс.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Содержимое 3" descr="1252_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3495675" cy="5316537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859338" y="2060575"/>
            <a:ext cx="3889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Оба брата постоянно занимались своими научными исследованиями. Этот период в их жизни был очень плодотворным.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«Детские и семейные сказки»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Содержимое 8" descr="Grimm's_Kinder-_und_Hausmärchen,_Erster_Theil_(1812).cover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3035300" cy="38989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4" name="Содержимое 11" descr="06labmmct1312812726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628775"/>
            <a:ext cx="3714750" cy="27876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51275" y="4546600"/>
            <a:ext cx="4321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За свою жизнь братья опубликовали множество сочинений. Это известные во всем мире сказки. А их сборник "Детские и семейные сказки" по праву занял место в сокровищнице мировой литературы.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братьев Гримм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Содержимое 7" descr="100526200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916113"/>
            <a:ext cx="3657600" cy="373856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Содержимое 5" descr="99683716_5249772_Gorshochek_kashi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" y="1600200"/>
            <a:ext cx="3448050" cy="45720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247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Братья Гримм</vt:lpstr>
      <vt:lpstr>Братья Гримм</vt:lpstr>
      <vt:lpstr>Братья Гримм</vt:lpstr>
      <vt:lpstr>Братья Гримм</vt:lpstr>
      <vt:lpstr>Марбургский университет</vt:lpstr>
      <vt:lpstr>Венский конгресс. </vt:lpstr>
      <vt:lpstr>Братья Гримм</vt:lpstr>
      <vt:lpstr>Сборник «Детские и семейные сказки»</vt:lpstr>
      <vt:lpstr>Сказки братьев Гримм</vt:lpstr>
      <vt:lpstr>Сказки братьев Гримм</vt:lpstr>
      <vt:lpstr>Сказки братьев Гримм</vt:lpstr>
      <vt:lpstr>Братья Гримм</vt:lpstr>
      <vt:lpstr>Братья Гримм</vt:lpstr>
      <vt:lpstr>Сказки братьев Гримм</vt:lpstr>
      <vt:lpstr>Сказки братьев Гримм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21</cp:revision>
  <dcterms:created xsi:type="dcterms:W3CDTF">2014-09-20T16:37:49Z</dcterms:created>
  <dcterms:modified xsi:type="dcterms:W3CDTF">2020-04-24T00:42:49Z</dcterms:modified>
</cp:coreProperties>
</file>