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71" r:id="rId3"/>
    <p:sldId id="259" r:id="rId4"/>
    <p:sldId id="260" r:id="rId5"/>
    <p:sldId id="262" r:id="rId6"/>
    <p:sldId id="263" r:id="rId7"/>
    <p:sldId id="264" r:id="rId8"/>
    <p:sldId id="266" r:id="rId9"/>
    <p:sldId id="267" r:id="rId10"/>
    <p:sldId id="268" r:id="rId11"/>
    <p:sldId id="276" r:id="rId12"/>
    <p:sldId id="277" r:id="rId13"/>
    <p:sldId id="278" r:id="rId14"/>
    <p:sldId id="284" r:id="rId15"/>
    <p:sldId id="279" r:id="rId16"/>
    <p:sldId id="280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7E3-00B3-4147-8756-F84274474DD6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E6C1-FD9C-4D86-9BB2-4B4A7C4AEA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7E3-00B3-4147-8756-F84274474DD6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E6C1-FD9C-4D86-9BB2-4B4A7C4AE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7E3-00B3-4147-8756-F84274474DD6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E6C1-FD9C-4D86-9BB2-4B4A7C4AE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7E3-00B3-4147-8756-F84274474DD6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E6C1-FD9C-4D86-9BB2-4B4A7C4AEA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7E3-00B3-4147-8756-F84274474DD6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E6C1-FD9C-4D86-9BB2-4B4A7C4AE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7E3-00B3-4147-8756-F84274474DD6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E6C1-FD9C-4D86-9BB2-4B4A7C4AEA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7E3-00B3-4147-8756-F84274474DD6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E6C1-FD9C-4D86-9BB2-4B4A7C4AEA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7E3-00B3-4147-8756-F84274474DD6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E6C1-FD9C-4D86-9BB2-4B4A7C4AE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7E3-00B3-4147-8756-F84274474DD6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E6C1-FD9C-4D86-9BB2-4B4A7C4AE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7E3-00B3-4147-8756-F84274474DD6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E6C1-FD9C-4D86-9BB2-4B4A7C4AE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7E3-00B3-4147-8756-F84274474DD6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E6C1-FD9C-4D86-9BB2-4B4A7C4AEA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A637E3-00B3-4147-8756-F84274474DD6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32E6C1-FD9C-4D86-9BB2-4B4A7C4AE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920880" cy="1872208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 smtClean="0"/>
              <a:t>Адыгэ цейм теухуауэ</a:t>
            </a:r>
            <a:endParaRPr lang="ru-RU" sz="72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140968"/>
            <a:ext cx="2277473" cy="313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3590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Учитель\Desktop\мэ1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Учитель\Desktop\пы1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Учитель\Desktop\хьэзы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Учитель\Desktop\лъапщ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374"/>
            <a:ext cx="9144000" cy="675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76056" y="479715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chemeClr val="bg2">
                    <a:lumMod val="25000"/>
                  </a:schemeClr>
                </a:solidFill>
                <a:cs typeface="Andalus" pitchFamily="18" charset="-78"/>
              </a:rPr>
              <a:t>Сэшхуэ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cs typeface="Andalus" pitchFamily="18" charset="-78"/>
              </a:rPr>
              <a:t>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cs typeface="Andalus" pitchFamily="18" charset="-78"/>
              </a:rPr>
              <a:t>- шашка</a:t>
            </a:r>
            <a:endParaRPr lang="ru-RU" sz="3600" dirty="0">
              <a:solidFill>
                <a:schemeClr val="bg2">
                  <a:lumMod val="25000"/>
                </a:schemeClr>
              </a:solidFill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Учитель\Desktop\къам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Учитель\Desktop\хьэгъуэл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Учитель\Desktop\пшын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Учитель\Desktop\лъэпкъ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468544" cy="710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Афэ – жыр тхьэгъу ц1ык1уурэ зырылъу щ1а джанэ,1эщэм зыщахъумэн папщ1э пасэ зэманым зауэл1хэм зыщат1агъэу щытащ (кольчуга).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7" name="Picture 3" descr="C:\Users\Учитель\Desktop\аф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Учитель\Desktop\лъ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Учитель\Desktop\джанэ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Учитель\Desktop\бащлъ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Учитель\Desktop\фащ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Учитель\Desktop\токъ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Учитель\Desktop\бжы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121</TotalTime>
  <Words>6</Words>
  <Application>Microsoft Office PowerPoint</Application>
  <PresentationFormat>Экран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Адыгэ цейм теухуауэ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Ижь  зэманым адыгэхэм я псэук1ар</dc:title>
  <dc:creator>Учитель</dc:creator>
  <cp:lastModifiedBy>wuork</cp:lastModifiedBy>
  <cp:revision>15</cp:revision>
  <dcterms:created xsi:type="dcterms:W3CDTF">2020-01-29T07:43:04Z</dcterms:created>
  <dcterms:modified xsi:type="dcterms:W3CDTF">2020-04-07T21:38:01Z</dcterms:modified>
</cp:coreProperties>
</file>