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367136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Адыгэ цейм теухуауэ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403590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\Desktop\бж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Учитель\Desktop\мэ1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Учитель\Desktop\1эщак1у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Учитель\Desktop\лъэпк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шыл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фа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бг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вакъ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пыл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пы1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Афэ – жыр тхьэгъу ц1ык1уурэ зырылъу щ1а джанэ,1эщэм зыщахъумэн папщ1э пасэ зэманым зауэл1хэм зыщат1агъэу щытащ (кольчуга)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Учитель\Desktop\аф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хьэзы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лъап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къам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хьэгъуэ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Накъырэ- горн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Накъырэ- горн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Учитель\Desktop\накъыр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Учитель\Desktop\пшын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Desktop\лъ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Desktop\гуэн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итель\Desktop\джан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Учитель\Desktop\бащл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Учитель\Desktop\фа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Учитель\Desktop\джат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итель\Desktop\токъ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3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Адыгэ цейм теухуауэ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Ижь  зэманым адыгэхэм я псэук1ар</dc:title>
  <dc:creator>Учитель</dc:creator>
  <cp:lastModifiedBy>555</cp:lastModifiedBy>
  <cp:revision>14</cp:revision>
  <dcterms:created xsi:type="dcterms:W3CDTF">2020-01-29T07:43:04Z</dcterms:created>
  <dcterms:modified xsi:type="dcterms:W3CDTF">2020-04-01T16:12:49Z</dcterms:modified>
</cp:coreProperties>
</file>