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5D8A393-C83C-4450-8E0A-581B13FEE7F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E3A9FF-6049-4602-8932-9A732F4F14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50" normalizeH="0" baseline="0" noProof="0" dirty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Изучаем </a:t>
            </a:r>
            <a:r>
              <a:rPr kumimoji="0" lang="ru-RU" sz="54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/>
            </a:r>
            <a:br>
              <a:rPr kumimoji="0" lang="ru-RU" sz="54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</a:br>
            <a:r>
              <a:rPr kumimoji="0" lang="ru-RU" sz="54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кабардинский </a:t>
            </a:r>
            <a:r>
              <a:rPr kumimoji="0" lang="ru-RU" sz="5400" b="1" i="0" u="none" strike="noStrike" kern="0" cap="none" spc="50" normalizeH="0" baseline="0" noProof="0" dirty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язык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40760" cy="953119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Итоговый тест 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0802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95536" y="620688"/>
            <a:ext cx="3822192" cy="17281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Спряжение глаголов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395536" y="2492896"/>
            <a:ext cx="3820055" cy="363326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олажьэ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олажьэ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мэ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лажьэ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Дэ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олажьэ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олажьэ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Ахэр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мэ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лажьэ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44008" y="620688"/>
            <a:ext cx="4104456" cy="17281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Личные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</a:rPr>
              <a:t>показатели глагола </a:t>
            </a:r>
            <a:endParaRPr lang="ru-RU" b="1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служат одновременно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</a:rPr>
              <a:t>и </a:t>
            </a:r>
            <a:endParaRPr lang="ru-RU" b="1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показателями числа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4" y="2492896"/>
            <a:ext cx="4103439" cy="363326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олажьэ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олажьэ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уэ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щопсэу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щопсэу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оджэгу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оджэгу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ожей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ожей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щоджэ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фы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щоджэ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543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ea typeface="Calibri"/>
              </a:rPr>
              <a:t>Н</a:t>
            </a:r>
            <a:r>
              <a:rPr lang="ru-RU" b="1" dirty="0" smtClean="0">
                <a:latin typeface="Times New Roman"/>
                <a:ea typeface="Calibri"/>
              </a:rPr>
              <a:t>аречия времени</a:t>
            </a:r>
            <a:r>
              <a:rPr lang="ru-RU" dirty="0" smtClean="0">
                <a:latin typeface="Times New Roman"/>
                <a:ea typeface="Calibri"/>
              </a:rPr>
              <a:t/>
            </a:r>
            <a:br>
              <a:rPr lang="ru-RU" dirty="0" smtClean="0"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683568" y="1196752"/>
            <a:ext cx="3822192" cy="55892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ыпсту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нобэ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гъу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асэ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вэсма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ху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эдей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эдеймы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щк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э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эд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жь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хь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щхь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ныжэбэ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ны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щхь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эбэ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нышэдибэ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гъу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эпшы</a:t>
            </a: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хь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вэсэпшы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хь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4008" y="1196752"/>
            <a:ext cx="3822192" cy="55892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сейчас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сегодня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вчера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позавчера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завтра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послезавтра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завтра утром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сегодня вечером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сегодня ночью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сегодня вечером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сегодня утром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вчера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вечером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позавчера вечером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949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996952"/>
            <a:ext cx="7992888" cy="3129210"/>
          </a:xfr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1: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Сэ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дыгъуасэ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сылэжьащ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Уэ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сыт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ар?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2: ...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3: ...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4: ...</a:t>
            </a:r>
            <a:endParaRPr lang="ru-RU" sz="2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Продолжить аналогично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02424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2852936"/>
            <a:ext cx="7408333" cy="3633267"/>
          </a:xfr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Пщыхьэщхьэ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сэ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кафем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... </a:t>
            </a:r>
            <a:endParaRPr lang="ru-RU" sz="32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Пщэдджыжь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уэ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... </a:t>
            </a:r>
            <a:endParaRPr lang="ru-RU" sz="32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Пщэдей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фэ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... </a:t>
            </a:r>
            <a:endParaRPr lang="ru-RU" sz="32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Пщэдеймыщк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э 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дэ Москва ... </a:t>
            </a:r>
            <a:endParaRPr lang="ru-RU" sz="32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Вставить глаголы 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будущем времени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55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Учимся ставить вопросы с использованием наречий </a:t>
            </a:r>
            <a:r>
              <a:rPr lang="ru-RU" sz="4000" b="1" dirty="0">
                <a:solidFill>
                  <a:schemeClr val="tx1"/>
                </a:solidFill>
              </a:rPr>
              <a:t>в</a:t>
            </a:r>
            <a:r>
              <a:rPr lang="ru-RU" sz="4000" b="1" dirty="0" smtClean="0">
                <a:solidFill>
                  <a:schemeClr val="tx1"/>
                </a:solidFill>
              </a:rPr>
              <a:t>ремени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5" y="2060848"/>
            <a:ext cx="3240359" cy="4392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Сыт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эр?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Сыт ...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эр?</a:t>
            </a: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Сыт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Сыт ...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ар?</a:t>
            </a:r>
          </a:p>
          <a:p>
            <a:pPr marL="0" indent="0">
              <a:buNone/>
            </a:pP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EB966"/>
              </a:buClr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Сыт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энур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EB966"/>
              </a:buClr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Сыт ...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энур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19872" y="2060848"/>
            <a:ext cx="5616624" cy="4392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ыпсту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нобэ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гъу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асэ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вэсма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ху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жь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эдеймы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щк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хь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щхь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ныжэбэ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ны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щхь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эбэ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нышэдибэ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гъу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эпшы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хь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вэсэпшы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хь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6379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636912"/>
            <a:ext cx="7992888" cy="2841765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Вед.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: ...,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сыт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дыгъуэпшыхь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ар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? </a:t>
            </a:r>
            <a:endParaRPr lang="ru-RU" sz="2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участ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.: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Дыгъуэпшыхь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сылэжьащ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Вед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.: Сыт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пщэдей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пщ</a:t>
            </a:r>
            <a:r>
              <a:rPr lang="en-US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энур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?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</a:rPr>
              <a:t>1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/>
                <a:ea typeface="Calibri"/>
              </a:rPr>
              <a:t>участ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</a:rPr>
              <a:t>.: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</a:rPr>
              <a:t>Сэ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</a:rPr>
              <a:t>пщэдей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/>
                <a:ea typeface="Calibri"/>
              </a:rPr>
              <a:t>Бахъсэн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сык</a:t>
            </a:r>
            <a:r>
              <a:rPr lang="en-US" sz="2800" b="1" dirty="0" smtClean="0">
                <a:solidFill>
                  <a:schemeClr val="tx1"/>
                </a:solidFill>
                <a:latin typeface="Times New Roman"/>
                <a:ea typeface="Calibri"/>
              </a:rPr>
              <a:t>I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уэнущ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</a:rPr>
              <a:t>.</a:t>
            </a:r>
            <a:endParaRPr lang="ru-RU" sz="2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Продолжить аналогично</a:t>
            </a:r>
            <a:endParaRPr lang="ru-RU" b="1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8172400" y="594928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757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3213" y="2674938"/>
            <a:ext cx="6965512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6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152</TotalTime>
  <Words>224</Words>
  <Application>Microsoft Office PowerPoint</Application>
  <PresentationFormat>Экран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Изучаем  кабардинский язык</vt:lpstr>
      <vt:lpstr>Слайд 2</vt:lpstr>
      <vt:lpstr>Наречия времени </vt:lpstr>
      <vt:lpstr>Продолжить аналогично</vt:lpstr>
      <vt:lpstr>Вставить глаголы  в будущем времени</vt:lpstr>
      <vt:lpstr>Учимся ставить вопросы с использованием наречий времени</vt:lpstr>
      <vt:lpstr>Продолжить аналогично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Изучаем  кабардинский язык</dc:title>
  <dc:creator>MAMA</dc:creator>
  <cp:lastModifiedBy>wuork</cp:lastModifiedBy>
  <cp:revision>13</cp:revision>
  <dcterms:created xsi:type="dcterms:W3CDTF">2013-08-04T10:10:03Z</dcterms:created>
  <dcterms:modified xsi:type="dcterms:W3CDTF">2020-04-28T23:35:00Z</dcterms:modified>
</cp:coreProperties>
</file>